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33"/>
  </p:notesMasterIdLst>
  <p:sldIdLst>
    <p:sldId id="256" r:id="rId2"/>
    <p:sldId id="273" r:id="rId3"/>
    <p:sldId id="274" r:id="rId4"/>
    <p:sldId id="275" r:id="rId5"/>
    <p:sldId id="276" r:id="rId6"/>
    <p:sldId id="278" r:id="rId7"/>
    <p:sldId id="279" r:id="rId8"/>
    <p:sldId id="280" r:id="rId9"/>
    <p:sldId id="285" r:id="rId10"/>
    <p:sldId id="281" r:id="rId11"/>
    <p:sldId id="282" r:id="rId12"/>
    <p:sldId id="283" r:id="rId13"/>
    <p:sldId id="284" r:id="rId14"/>
    <p:sldId id="287" r:id="rId15"/>
    <p:sldId id="288" r:id="rId16"/>
    <p:sldId id="286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Lilita One" panose="020B0604020202020204" charset="0"/>
      <p:regular r:id="rId42"/>
    </p:embeddedFont>
    <p:embeddedFont>
      <p:font typeface="Baloo 2" panose="020B0604020202020204" charset="0"/>
      <p:regular r:id="rId43"/>
      <p:bold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819183-26D4-49D6-9D30-4A108DF2931A}">
  <a:tblStyle styleId="{D3819183-26D4-49D6-9D30-4A108DF293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1066" y="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630825" y="3830725"/>
            <a:ext cx="2209200" cy="1877174"/>
          </a:xfrm>
          <a:custGeom>
            <a:avLst/>
            <a:gdLst/>
            <a:ahLst/>
            <a:cxnLst/>
            <a:rect l="l" t="t" r="r" b="b"/>
            <a:pathLst>
              <a:path w="1681" h="1428" extrusionOk="0">
                <a:moveTo>
                  <a:pt x="443" y="0"/>
                </a:moveTo>
                <a:cubicBezTo>
                  <a:pt x="401" y="0"/>
                  <a:pt x="359" y="6"/>
                  <a:pt x="319" y="19"/>
                </a:cubicBezTo>
                <a:cubicBezTo>
                  <a:pt x="148" y="77"/>
                  <a:pt x="38" y="256"/>
                  <a:pt x="18" y="435"/>
                </a:cubicBezTo>
                <a:cubicBezTo>
                  <a:pt x="0" y="611"/>
                  <a:pt x="40" y="788"/>
                  <a:pt x="119" y="945"/>
                </a:cubicBezTo>
                <a:cubicBezTo>
                  <a:pt x="158" y="1024"/>
                  <a:pt x="207" y="1098"/>
                  <a:pt x="264" y="1165"/>
                </a:cubicBezTo>
                <a:cubicBezTo>
                  <a:pt x="328" y="1243"/>
                  <a:pt x="407" y="1310"/>
                  <a:pt x="498" y="1358"/>
                </a:cubicBezTo>
                <a:cubicBezTo>
                  <a:pt x="597" y="1411"/>
                  <a:pt x="734" y="1427"/>
                  <a:pt x="846" y="1428"/>
                </a:cubicBezTo>
                <a:cubicBezTo>
                  <a:pt x="849" y="1428"/>
                  <a:pt x="852" y="1428"/>
                  <a:pt x="856" y="1428"/>
                </a:cubicBezTo>
                <a:cubicBezTo>
                  <a:pt x="952" y="1428"/>
                  <a:pt x="1049" y="1416"/>
                  <a:pt x="1142" y="1391"/>
                </a:cubicBezTo>
                <a:cubicBezTo>
                  <a:pt x="1208" y="1374"/>
                  <a:pt x="1272" y="1351"/>
                  <a:pt x="1333" y="1322"/>
                </a:cubicBezTo>
                <a:cubicBezTo>
                  <a:pt x="1449" y="1267"/>
                  <a:pt x="1560" y="1188"/>
                  <a:pt x="1620" y="1075"/>
                </a:cubicBezTo>
                <a:cubicBezTo>
                  <a:pt x="1681" y="961"/>
                  <a:pt x="1680" y="809"/>
                  <a:pt x="1594" y="714"/>
                </a:cubicBezTo>
                <a:cubicBezTo>
                  <a:pt x="1519" y="632"/>
                  <a:pt x="1399" y="607"/>
                  <a:pt x="1288" y="605"/>
                </a:cubicBezTo>
                <a:cubicBezTo>
                  <a:pt x="1213" y="604"/>
                  <a:pt x="1132" y="609"/>
                  <a:pt x="1069" y="567"/>
                </a:cubicBezTo>
                <a:cubicBezTo>
                  <a:pt x="1003" y="525"/>
                  <a:pt x="975" y="444"/>
                  <a:pt x="943" y="373"/>
                </a:cubicBezTo>
                <a:cubicBezTo>
                  <a:pt x="888" y="254"/>
                  <a:pt x="806" y="144"/>
                  <a:pt x="695" y="75"/>
                </a:cubicBezTo>
                <a:cubicBezTo>
                  <a:pt x="620" y="27"/>
                  <a:pt x="531" y="0"/>
                  <a:pt x="443" y="0"/>
                </a:cubicBezTo>
              </a:path>
            </a:pathLst>
          </a:custGeom>
          <a:solidFill>
            <a:srgbClr val="191919">
              <a:alpha val="5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10;p2"/>
          <p:cNvGrpSpPr/>
          <p:nvPr/>
        </p:nvGrpSpPr>
        <p:grpSpPr>
          <a:xfrm>
            <a:off x="-285522" y="47971"/>
            <a:ext cx="9645725" cy="5067777"/>
            <a:chOff x="-285522" y="47971"/>
            <a:chExt cx="9645725" cy="5067777"/>
          </a:xfrm>
        </p:grpSpPr>
        <p:sp>
          <p:nvSpPr>
            <p:cNvPr id="11" name="Google Shape;11;p2"/>
            <p:cNvSpPr/>
            <p:nvPr/>
          </p:nvSpPr>
          <p:spPr>
            <a:xfrm rot="7359723">
              <a:off x="7636163" y="456055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2287322">
              <a:off x="468013" y="460850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2700000">
              <a:off x="-145980" y="2020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2700000" flipH="1">
              <a:off x="8497320" y="2978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167649" y="-47107"/>
            <a:ext cx="6301476" cy="5049757"/>
            <a:chOff x="167649" y="-47107"/>
            <a:chExt cx="6301476" cy="5049757"/>
          </a:xfrm>
        </p:grpSpPr>
        <p:sp>
          <p:nvSpPr>
            <p:cNvPr id="16" name="Google Shape;16;p2"/>
            <p:cNvSpPr/>
            <p:nvPr/>
          </p:nvSpPr>
          <p:spPr>
            <a:xfrm>
              <a:off x="3051024" y="1437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67649" y="30613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116475" y="4598318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34150" y="-47107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346550" y="328213"/>
            <a:ext cx="8641850" cy="4593088"/>
            <a:chOff x="346551" y="328213"/>
            <a:chExt cx="8641850" cy="4593088"/>
          </a:xfrm>
        </p:grpSpPr>
        <p:sp>
          <p:nvSpPr>
            <p:cNvPr id="21" name="Google Shape;21;p2"/>
            <p:cNvSpPr/>
            <p:nvPr/>
          </p:nvSpPr>
          <p:spPr>
            <a:xfrm>
              <a:off x="346551" y="19004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7300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5173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76063" y="181145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910701" y="39585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379213" y="48706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914451" y="4778400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846276" y="4843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5081100" cy="294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715100" y="3487400"/>
            <a:ext cx="5081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4485400" y="2270200"/>
            <a:ext cx="3943500" cy="17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 idx="2" hasCustomPrompt="1"/>
          </p:nvPr>
        </p:nvSpPr>
        <p:spPr>
          <a:xfrm>
            <a:off x="5898400" y="1096400"/>
            <a:ext cx="11175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" name="Google Shape;34;p3"/>
          <p:cNvSpPr/>
          <p:nvPr/>
        </p:nvSpPr>
        <p:spPr>
          <a:xfrm flipH="1">
            <a:off x="7493904" y="3830725"/>
            <a:ext cx="2209200" cy="1877174"/>
          </a:xfrm>
          <a:custGeom>
            <a:avLst/>
            <a:gdLst/>
            <a:ahLst/>
            <a:cxnLst/>
            <a:rect l="l" t="t" r="r" b="b"/>
            <a:pathLst>
              <a:path w="1681" h="1428" extrusionOk="0">
                <a:moveTo>
                  <a:pt x="443" y="0"/>
                </a:moveTo>
                <a:cubicBezTo>
                  <a:pt x="401" y="0"/>
                  <a:pt x="359" y="6"/>
                  <a:pt x="319" y="19"/>
                </a:cubicBezTo>
                <a:cubicBezTo>
                  <a:pt x="148" y="77"/>
                  <a:pt x="38" y="256"/>
                  <a:pt x="18" y="435"/>
                </a:cubicBezTo>
                <a:cubicBezTo>
                  <a:pt x="0" y="611"/>
                  <a:pt x="40" y="788"/>
                  <a:pt x="119" y="945"/>
                </a:cubicBezTo>
                <a:cubicBezTo>
                  <a:pt x="158" y="1024"/>
                  <a:pt x="207" y="1098"/>
                  <a:pt x="264" y="1165"/>
                </a:cubicBezTo>
                <a:cubicBezTo>
                  <a:pt x="328" y="1243"/>
                  <a:pt x="407" y="1310"/>
                  <a:pt x="498" y="1358"/>
                </a:cubicBezTo>
                <a:cubicBezTo>
                  <a:pt x="597" y="1411"/>
                  <a:pt x="734" y="1427"/>
                  <a:pt x="846" y="1428"/>
                </a:cubicBezTo>
                <a:cubicBezTo>
                  <a:pt x="849" y="1428"/>
                  <a:pt x="852" y="1428"/>
                  <a:pt x="856" y="1428"/>
                </a:cubicBezTo>
                <a:cubicBezTo>
                  <a:pt x="952" y="1428"/>
                  <a:pt x="1049" y="1416"/>
                  <a:pt x="1142" y="1391"/>
                </a:cubicBezTo>
                <a:cubicBezTo>
                  <a:pt x="1208" y="1374"/>
                  <a:pt x="1272" y="1351"/>
                  <a:pt x="1333" y="1322"/>
                </a:cubicBezTo>
                <a:cubicBezTo>
                  <a:pt x="1449" y="1267"/>
                  <a:pt x="1560" y="1188"/>
                  <a:pt x="1620" y="1075"/>
                </a:cubicBezTo>
                <a:cubicBezTo>
                  <a:pt x="1681" y="961"/>
                  <a:pt x="1680" y="809"/>
                  <a:pt x="1594" y="714"/>
                </a:cubicBezTo>
                <a:cubicBezTo>
                  <a:pt x="1519" y="632"/>
                  <a:pt x="1399" y="607"/>
                  <a:pt x="1288" y="605"/>
                </a:cubicBezTo>
                <a:cubicBezTo>
                  <a:pt x="1213" y="604"/>
                  <a:pt x="1132" y="609"/>
                  <a:pt x="1069" y="567"/>
                </a:cubicBezTo>
                <a:cubicBezTo>
                  <a:pt x="1003" y="525"/>
                  <a:pt x="975" y="444"/>
                  <a:pt x="943" y="373"/>
                </a:cubicBezTo>
                <a:cubicBezTo>
                  <a:pt x="888" y="254"/>
                  <a:pt x="806" y="144"/>
                  <a:pt x="695" y="75"/>
                </a:cubicBezTo>
                <a:cubicBezTo>
                  <a:pt x="620" y="27"/>
                  <a:pt x="531" y="0"/>
                  <a:pt x="443" y="0"/>
                </a:cubicBezTo>
              </a:path>
            </a:pathLst>
          </a:custGeom>
          <a:solidFill>
            <a:srgbClr val="191919">
              <a:alpha val="5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" name="Google Shape;35;p3"/>
          <p:cNvGrpSpPr/>
          <p:nvPr/>
        </p:nvGrpSpPr>
        <p:grpSpPr>
          <a:xfrm flipH="1">
            <a:off x="-287925" y="47971"/>
            <a:ext cx="9645725" cy="5067777"/>
            <a:chOff x="-285522" y="47971"/>
            <a:chExt cx="9645725" cy="5067777"/>
          </a:xfrm>
        </p:grpSpPr>
        <p:sp>
          <p:nvSpPr>
            <p:cNvPr id="36" name="Google Shape;36;p3"/>
            <p:cNvSpPr/>
            <p:nvPr/>
          </p:nvSpPr>
          <p:spPr>
            <a:xfrm rot="7359723">
              <a:off x="7636163" y="456055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 rot="-2287322">
              <a:off x="468013" y="460850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 rot="2700000">
              <a:off x="-145980" y="2020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 rot="-2700000" flipH="1">
              <a:off x="8497320" y="2978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40;p3"/>
          <p:cNvGrpSpPr/>
          <p:nvPr/>
        </p:nvGrpSpPr>
        <p:grpSpPr>
          <a:xfrm flipH="1">
            <a:off x="2603153" y="-47107"/>
            <a:ext cx="6301476" cy="5049757"/>
            <a:chOff x="167649" y="-47107"/>
            <a:chExt cx="6301476" cy="5049757"/>
          </a:xfrm>
        </p:grpSpPr>
        <p:sp>
          <p:nvSpPr>
            <p:cNvPr id="41" name="Google Shape;41;p3"/>
            <p:cNvSpPr/>
            <p:nvPr/>
          </p:nvSpPr>
          <p:spPr>
            <a:xfrm>
              <a:off x="3051024" y="1437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167649" y="30613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116475" y="4598318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034150" y="-47107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45;p3"/>
          <p:cNvGrpSpPr/>
          <p:nvPr/>
        </p:nvGrpSpPr>
        <p:grpSpPr>
          <a:xfrm flipH="1">
            <a:off x="83878" y="328213"/>
            <a:ext cx="8641850" cy="4593088"/>
            <a:chOff x="346551" y="328213"/>
            <a:chExt cx="8641850" cy="4593088"/>
          </a:xfrm>
        </p:grpSpPr>
        <p:sp>
          <p:nvSpPr>
            <p:cNvPr id="46" name="Google Shape;46;p3"/>
            <p:cNvSpPr/>
            <p:nvPr/>
          </p:nvSpPr>
          <p:spPr>
            <a:xfrm>
              <a:off x="346551" y="19004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17300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173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776063" y="181145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910701" y="39585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379213" y="48706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5914451" y="4778400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846276" y="4843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4"/>
          <p:cNvGrpSpPr/>
          <p:nvPr/>
        </p:nvGrpSpPr>
        <p:grpSpPr>
          <a:xfrm>
            <a:off x="-919524" y="-1336697"/>
            <a:ext cx="10809543" cy="7600781"/>
            <a:chOff x="-919524" y="-1336697"/>
            <a:chExt cx="10809543" cy="7600781"/>
          </a:xfrm>
        </p:grpSpPr>
        <p:sp>
          <p:nvSpPr>
            <p:cNvPr id="56" name="Google Shape;56;p4"/>
            <p:cNvSpPr/>
            <p:nvPr/>
          </p:nvSpPr>
          <p:spPr>
            <a:xfrm rot="6039929">
              <a:off x="-892152" y="-941523"/>
              <a:ext cx="2722782" cy="2313575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4"/>
            <p:cNvSpPr/>
            <p:nvPr/>
          </p:nvSpPr>
          <p:spPr>
            <a:xfrm rot="-4528960">
              <a:off x="7067510" y="34994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oogle Shape;58;p4"/>
          <p:cNvGrpSpPr/>
          <p:nvPr/>
        </p:nvGrpSpPr>
        <p:grpSpPr>
          <a:xfrm>
            <a:off x="257225" y="1367125"/>
            <a:ext cx="8501800" cy="3570650"/>
            <a:chOff x="257226" y="1367125"/>
            <a:chExt cx="8501800" cy="3570650"/>
          </a:xfrm>
        </p:grpSpPr>
        <p:sp>
          <p:nvSpPr>
            <p:cNvPr id="59" name="Google Shape;59;p4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4"/>
          <p:cNvGrpSpPr/>
          <p:nvPr/>
        </p:nvGrpSpPr>
        <p:grpSpPr>
          <a:xfrm>
            <a:off x="2953" y="-200664"/>
            <a:ext cx="9219060" cy="5557666"/>
            <a:chOff x="2953" y="-200664"/>
            <a:chExt cx="9219060" cy="5557666"/>
          </a:xfrm>
        </p:grpSpPr>
        <p:sp>
          <p:nvSpPr>
            <p:cNvPr id="64" name="Google Shape;64;p4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 rot="-5934915" flipH="1">
              <a:off x="8461337" y="639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 rot="-7359723" flipH="1">
              <a:off x="3711660" y="-113663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 rot="-7359723" flipH="1">
              <a:off x="6066410" y="48524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Google Shape;68;p4"/>
          <p:cNvGrpSpPr/>
          <p:nvPr/>
        </p:nvGrpSpPr>
        <p:grpSpPr>
          <a:xfrm>
            <a:off x="34550" y="108550"/>
            <a:ext cx="7745799" cy="4910575"/>
            <a:chOff x="34550" y="108550"/>
            <a:chExt cx="7745799" cy="4910575"/>
          </a:xfrm>
        </p:grpSpPr>
        <p:sp>
          <p:nvSpPr>
            <p:cNvPr id="69" name="Google Shape;69;p4"/>
            <p:cNvSpPr/>
            <p:nvPr/>
          </p:nvSpPr>
          <p:spPr>
            <a:xfrm>
              <a:off x="3338674" y="48057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1"/>
          </p:nvPr>
        </p:nvSpPr>
        <p:spPr>
          <a:xfrm>
            <a:off x="4923250" y="2421750"/>
            <a:ext cx="25677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subTitle" idx="2"/>
          </p:nvPr>
        </p:nvSpPr>
        <p:spPr>
          <a:xfrm>
            <a:off x="1715375" y="2421749"/>
            <a:ext cx="25056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3"/>
          </p:nvPr>
        </p:nvSpPr>
        <p:spPr>
          <a:xfrm>
            <a:off x="1715375" y="186284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18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ubTitle" idx="4"/>
          </p:nvPr>
        </p:nvSpPr>
        <p:spPr>
          <a:xfrm>
            <a:off x="4923250" y="186284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18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grpSp>
        <p:nvGrpSpPr>
          <p:cNvPr id="81" name="Google Shape;81;p5"/>
          <p:cNvGrpSpPr/>
          <p:nvPr/>
        </p:nvGrpSpPr>
        <p:grpSpPr>
          <a:xfrm flipH="1">
            <a:off x="321157" y="1312543"/>
            <a:ext cx="8501800" cy="3570650"/>
            <a:chOff x="257226" y="1367125"/>
            <a:chExt cx="8501800" cy="3570650"/>
          </a:xfrm>
        </p:grpSpPr>
        <p:sp>
          <p:nvSpPr>
            <p:cNvPr id="82" name="Google Shape;82;p5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5"/>
          <p:cNvGrpSpPr/>
          <p:nvPr/>
        </p:nvGrpSpPr>
        <p:grpSpPr>
          <a:xfrm flipH="1">
            <a:off x="-38556" y="3"/>
            <a:ext cx="9220135" cy="5145441"/>
            <a:chOff x="2953" y="54586"/>
            <a:chExt cx="9220135" cy="5145441"/>
          </a:xfrm>
        </p:grpSpPr>
        <p:sp>
          <p:nvSpPr>
            <p:cNvPr id="87" name="Google Shape;87;p5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5"/>
            <p:cNvSpPr/>
            <p:nvPr/>
          </p:nvSpPr>
          <p:spPr>
            <a:xfrm rot="-5934915" flipH="1">
              <a:off x="8462412" y="2424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5"/>
            <p:cNvSpPr/>
            <p:nvPr/>
          </p:nvSpPr>
          <p:spPr>
            <a:xfrm rot="-7359723" flipH="1">
              <a:off x="3602060" y="1415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 rot="-7359723" flipH="1">
              <a:off x="8383285" y="4695512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5"/>
          <p:cNvGrpSpPr/>
          <p:nvPr/>
        </p:nvGrpSpPr>
        <p:grpSpPr>
          <a:xfrm flipH="1">
            <a:off x="1288633" y="53968"/>
            <a:ext cx="7745799" cy="5007275"/>
            <a:chOff x="34550" y="108550"/>
            <a:chExt cx="7745799" cy="5007275"/>
          </a:xfrm>
        </p:grpSpPr>
        <p:sp>
          <p:nvSpPr>
            <p:cNvPr id="92" name="Google Shape;92;p5"/>
            <p:cNvSpPr/>
            <p:nvPr/>
          </p:nvSpPr>
          <p:spPr>
            <a:xfrm>
              <a:off x="5324849" y="49024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5"/>
          <p:cNvGrpSpPr/>
          <p:nvPr/>
        </p:nvGrpSpPr>
        <p:grpSpPr>
          <a:xfrm flipH="1">
            <a:off x="-919524" y="2778121"/>
            <a:ext cx="11637558" cy="3702082"/>
            <a:chOff x="-1268051" y="2832703"/>
            <a:chExt cx="11637558" cy="3702082"/>
          </a:xfrm>
        </p:grpSpPr>
        <p:sp>
          <p:nvSpPr>
            <p:cNvPr id="97" name="Google Shape;97;p5"/>
            <p:cNvSpPr/>
            <p:nvPr/>
          </p:nvSpPr>
          <p:spPr>
            <a:xfrm rot="2551070">
              <a:off x="-844228" y="3448603"/>
              <a:ext cx="2722784" cy="2313576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68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1"/>
          </p:nvPr>
        </p:nvSpPr>
        <p:spPr>
          <a:xfrm>
            <a:off x="720000" y="1611800"/>
            <a:ext cx="3735900" cy="27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7"/>
          <p:cNvSpPr>
            <a:spLocks noGrp="1"/>
          </p:cNvSpPr>
          <p:nvPr>
            <p:ph type="pic" idx="2"/>
          </p:nvPr>
        </p:nvSpPr>
        <p:spPr>
          <a:xfrm>
            <a:off x="5063025" y="535000"/>
            <a:ext cx="3366000" cy="40734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7"/>
          <p:cNvSpPr/>
          <p:nvPr/>
        </p:nvSpPr>
        <p:spPr>
          <a:xfrm flipH="1">
            <a:off x="7358366" y="3830725"/>
            <a:ext cx="2209200" cy="1877174"/>
          </a:xfrm>
          <a:custGeom>
            <a:avLst/>
            <a:gdLst/>
            <a:ahLst/>
            <a:cxnLst/>
            <a:rect l="l" t="t" r="r" b="b"/>
            <a:pathLst>
              <a:path w="1681" h="1428" extrusionOk="0">
                <a:moveTo>
                  <a:pt x="443" y="0"/>
                </a:moveTo>
                <a:cubicBezTo>
                  <a:pt x="401" y="0"/>
                  <a:pt x="359" y="6"/>
                  <a:pt x="319" y="19"/>
                </a:cubicBezTo>
                <a:cubicBezTo>
                  <a:pt x="148" y="77"/>
                  <a:pt x="38" y="256"/>
                  <a:pt x="18" y="435"/>
                </a:cubicBezTo>
                <a:cubicBezTo>
                  <a:pt x="0" y="611"/>
                  <a:pt x="40" y="788"/>
                  <a:pt x="119" y="945"/>
                </a:cubicBezTo>
                <a:cubicBezTo>
                  <a:pt x="158" y="1024"/>
                  <a:pt x="207" y="1098"/>
                  <a:pt x="264" y="1165"/>
                </a:cubicBezTo>
                <a:cubicBezTo>
                  <a:pt x="328" y="1243"/>
                  <a:pt x="407" y="1310"/>
                  <a:pt x="498" y="1358"/>
                </a:cubicBezTo>
                <a:cubicBezTo>
                  <a:pt x="597" y="1411"/>
                  <a:pt x="734" y="1427"/>
                  <a:pt x="846" y="1428"/>
                </a:cubicBezTo>
                <a:cubicBezTo>
                  <a:pt x="849" y="1428"/>
                  <a:pt x="852" y="1428"/>
                  <a:pt x="856" y="1428"/>
                </a:cubicBezTo>
                <a:cubicBezTo>
                  <a:pt x="952" y="1428"/>
                  <a:pt x="1049" y="1416"/>
                  <a:pt x="1142" y="1391"/>
                </a:cubicBezTo>
                <a:cubicBezTo>
                  <a:pt x="1208" y="1374"/>
                  <a:pt x="1272" y="1351"/>
                  <a:pt x="1333" y="1322"/>
                </a:cubicBezTo>
                <a:cubicBezTo>
                  <a:pt x="1449" y="1267"/>
                  <a:pt x="1560" y="1188"/>
                  <a:pt x="1620" y="1075"/>
                </a:cubicBezTo>
                <a:cubicBezTo>
                  <a:pt x="1681" y="961"/>
                  <a:pt x="1680" y="809"/>
                  <a:pt x="1594" y="714"/>
                </a:cubicBezTo>
                <a:cubicBezTo>
                  <a:pt x="1519" y="632"/>
                  <a:pt x="1399" y="607"/>
                  <a:pt x="1288" y="605"/>
                </a:cubicBezTo>
                <a:cubicBezTo>
                  <a:pt x="1213" y="604"/>
                  <a:pt x="1132" y="609"/>
                  <a:pt x="1069" y="567"/>
                </a:cubicBezTo>
                <a:cubicBezTo>
                  <a:pt x="1003" y="525"/>
                  <a:pt x="975" y="444"/>
                  <a:pt x="943" y="373"/>
                </a:cubicBezTo>
                <a:cubicBezTo>
                  <a:pt x="888" y="254"/>
                  <a:pt x="806" y="144"/>
                  <a:pt x="695" y="75"/>
                </a:cubicBezTo>
                <a:cubicBezTo>
                  <a:pt x="620" y="27"/>
                  <a:pt x="531" y="0"/>
                  <a:pt x="443" y="0"/>
                </a:cubicBezTo>
              </a:path>
            </a:pathLst>
          </a:custGeom>
          <a:solidFill>
            <a:srgbClr val="191919">
              <a:alpha val="5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7"/>
          <p:cNvGrpSpPr/>
          <p:nvPr/>
        </p:nvGrpSpPr>
        <p:grpSpPr>
          <a:xfrm flipH="1">
            <a:off x="-423462" y="47971"/>
            <a:ext cx="9645725" cy="5067777"/>
            <a:chOff x="-285522" y="47971"/>
            <a:chExt cx="9645725" cy="5067777"/>
          </a:xfrm>
        </p:grpSpPr>
        <p:sp>
          <p:nvSpPr>
            <p:cNvPr id="136" name="Google Shape;136;p7"/>
            <p:cNvSpPr/>
            <p:nvPr/>
          </p:nvSpPr>
          <p:spPr>
            <a:xfrm rot="7359723">
              <a:off x="7636163" y="456055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 rot="-2287322">
              <a:off x="468013" y="460850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7"/>
            <p:cNvSpPr/>
            <p:nvPr/>
          </p:nvSpPr>
          <p:spPr>
            <a:xfrm rot="2700000">
              <a:off x="-145980" y="2020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 rot="-2700000" flipH="1">
              <a:off x="8497320" y="2978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7"/>
          <p:cNvGrpSpPr/>
          <p:nvPr/>
        </p:nvGrpSpPr>
        <p:grpSpPr>
          <a:xfrm flipH="1">
            <a:off x="2467616" y="-47107"/>
            <a:ext cx="6301476" cy="5049757"/>
            <a:chOff x="167649" y="-47107"/>
            <a:chExt cx="6301476" cy="5049757"/>
          </a:xfrm>
        </p:grpSpPr>
        <p:sp>
          <p:nvSpPr>
            <p:cNvPr id="141" name="Google Shape;141;p7"/>
            <p:cNvSpPr/>
            <p:nvPr/>
          </p:nvSpPr>
          <p:spPr>
            <a:xfrm>
              <a:off x="3051024" y="1437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167649" y="30613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4116475" y="4598318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6034150" y="-47107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7"/>
          <p:cNvGrpSpPr/>
          <p:nvPr/>
        </p:nvGrpSpPr>
        <p:grpSpPr>
          <a:xfrm flipH="1">
            <a:off x="-51660" y="328213"/>
            <a:ext cx="8641850" cy="4593088"/>
            <a:chOff x="346551" y="328213"/>
            <a:chExt cx="8641850" cy="4593088"/>
          </a:xfrm>
        </p:grpSpPr>
        <p:sp>
          <p:nvSpPr>
            <p:cNvPr id="146" name="Google Shape;146;p7"/>
            <p:cNvSpPr/>
            <p:nvPr/>
          </p:nvSpPr>
          <p:spPr>
            <a:xfrm>
              <a:off x="346551" y="19004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17300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75173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8776063" y="181145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910701" y="39585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2379213" y="48706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914451" y="4778400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4846276" y="4843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-630825" y="3830725"/>
            <a:ext cx="2209200" cy="1877174"/>
          </a:xfrm>
          <a:custGeom>
            <a:avLst/>
            <a:gdLst/>
            <a:ahLst/>
            <a:cxnLst/>
            <a:rect l="l" t="t" r="r" b="b"/>
            <a:pathLst>
              <a:path w="1681" h="1428" extrusionOk="0">
                <a:moveTo>
                  <a:pt x="443" y="0"/>
                </a:moveTo>
                <a:cubicBezTo>
                  <a:pt x="401" y="0"/>
                  <a:pt x="359" y="6"/>
                  <a:pt x="319" y="19"/>
                </a:cubicBezTo>
                <a:cubicBezTo>
                  <a:pt x="148" y="77"/>
                  <a:pt x="38" y="256"/>
                  <a:pt x="18" y="435"/>
                </a:cubicBezTo>
                <a:cubicBezTo>
                  <a:pt x="0" y="611"/>
                  <a:pt x="40" y="788"/>
                  <a:pt x="119" y="945"/>
                </a:cubicBezTo>
                <a:cubicBezTo>
                  <a:pt x="158" y="1024"/>
                  <a:pt x="207" y="1098"/>
                  <a:pt x="264" y="1165"/>
                </a:cubicBezTo>
                <a:cubicBezTo>
                  <a:pt x="328" y="1243"/>
                  <a:pt x="407" y="1310"/>
                  <a:pt x="498" y="1358"/>
                </a:cubicBezTo>
                <a:cubicBezTo>
                  <a:pt x="597" y="1411"/>
                  <a:pt x="734" y="1427"/>
                  <a:pt x="846" y="1428"/>
                </a:cubicBezTo>
                <a:cubicBezTo>
                  <a:pt x="849" y="1428"/>
                  <a:pt x="852" y="1428"/>
                  <a:pt x="856" y="1428"/>
                </a:cubicBezTo>
                <a:cubicBezTo>
                  <a:pt x="952" y="1428"/>
                  <a:pt x="1049" y="1416"/>
                  <a:pt x="1142" y="1391"/>
                </a:cubicBezTo>
                <a:cubicBezTo>
                  <a:pt x="1208" y="1374"/>
                  <a:pt x="1272" y="1351"/>
                  <a:pt x="1333" y="1322"/>
                </a:cubicBezTo>
                <a:cubicBezTo>
                  <a:pt x="1449" y="1267"/>
                  <a:pt x="1560" y="1188"/>
                  <a:pt x="1620" y="1075"/>
                </a:cubicBezTo>
                <a:cubicBezTo>
                  <a:pt x="1681" y="961"/>
                  <a:pt x="1680" y="809"/>
                  <a:pt x="1594" y="714"/>
                </a:cubicBezTo>
                <a:cubicBezTo>
                  <a:pt x="1519" y="632"/>
                  <a:pt x="1399" y="607"/>
                  <a:pt x="1288" y="605"/>
                </a:cubicBezTo>
                <a:cubicBezTo>
                  <a:pt x="1213" y="604"/>
                  <a:pt x="1132" y="609"/>
                  <a:pt x="1069" y="567"/>
                </a:cubicBezTo>
                <a:cubicBezTo>
                  <a:pt x="1003" y="525"/>
                  <a:pt x="975" y="444"/>
                  <a:pt x="943" y="373"/>
                </a:cubicBezTo>
                <a:cubicBezTo>
                  <a:pt x="888" y="254"/>
                  <a:pt x="806" y="144"/>
                  <a:pt x="695" y="75"/>
                </a:cubicBezTo>
                <a:cubicBezTo>
                  <a:pt x="620" y="27"/>
                  <a:pt x="531" y="0"/>
                  <a:pt x="443" y="0"/>
                </a:cubicBezTo>
              </a:path>
            </a:pathLst>
          </a:custGeom>
          <a:solidFill>
            <a:srgbClr val="191919">
              <a:alpha val="5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8"/>
          <p:cNvGrpSpPr/>
          <p:nvPr/>
        </p:nvGrpSpPr>
        <p:grpSpPr>
          <a:xfrm>
            <a:off x="-285522" y="47971"/>
            <a:ext cx="9645725" cy="5067777"/>
            <a:chOff x="-285522" y="47971"/>
            <a:chExt cx="9645725" cy="5067777"/>
          </a:xfrm>
        </p:grpSpPr>
        <p:sp>
          <p:nvSpPr>
            <p:cNvPr id="157" name="Google Shape;157;p8"/>
            <p:cNvSpPr/>
            <p:nvPr/>
          </p:nvSpPr>
          <p:spPr>
            <a:xfrm rot="7359723">
              <a:off x="7636163" y="456055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8"/>
            <p:cNvSpPr/>
            <p:nvPr/>
          </p:nvSpPr>
          <p:spPr>
            <a:xfrm rot="-2287322">
              <a:off x="468013" y="460850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8"/>
            <p:cNvSpPr/>
            <p:nvPr/>
          </p:nvSpPr>
          <p:spPr>
            <a:xfrm rot="2700000">
              <a:off x="-145980" y="2020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8"/>
            <p:cNvSpPr/>
            <p:nvPr/>
          </p:nvSpPr>
          <p:spPr>
            <a:xfrm rot="-2700000" flipH="1">
              <a:off x="8497320" y="2978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8"/>
          <p:cNvGrpSpPr/>
          <p:nvPr/>
        </p:nvGrpSpPr>
        <p:grpSpPr>
          <a:xfrm>
            <a:off x="167649" y="-47107"/>
            <a:ext cx="6301476" cy="5049757"/>
            <a:chOff x="167649" y="-47107"/>
            <a:chExt cx="6301476" cy="5049757"/>
          </a:xfrm>
        </p:grpSpPr>
        <p:sp>
          <p:nvSpPr>
            <p:cNvPr id="162" name="Google Shape;162;p8"/>
            <p:cNvSpPr/>
            <p:nvPr/>
          </p:nvSpPr>
          <p:spPr>
            <a:xfrm>
              <a:off x="3051024" y="1437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167649" y="30613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4116475" y="4598318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6034150" y="-47107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8"/>
          <p:cNvGrpSpPr/>
          <p:nvPr/>
        </p:nvGrpSpPr>
        <p:grpSpPr>
          <a:xfrm>
            <a:off x="346550" y="328213"/>
            <a:ext cx="8641850" cy="4593088"/>
            <a:chOff x="346551" y="328213"/>
            <a:chExt cx="8641850" cy="4593088"/>
          </a:xfrm>
        </p:grpSpPr>
        <p:sp>
          <p:nvSpPr>
            <p:cNvPr id="167" name="Google Shape;167;p8"/>
            <p:cNvSpPr/>
            <p:nvPr/>
          </p:nvSpPr>
          <p:spPr>
            <a:xfrm>
              <a:off x="346551" y="19004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17300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75173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8776063" y="181145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8910701" y="39585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2379213" y="48706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5914451" y="4778400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4846276" y="4843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>
            <a:spLocks noGrp="1"/>
          </p:cNvSpPr>
          <p:nvPr>
            <p:ph type="title"/>
          </p:nvPr>
        </p:nvSpPr>
        <p:spPr>
          <a:xfrm>
            <a:off x="2201850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8" name="Google Shape;178;p9"/>
          <p:cNvSpPr txBox="1">
            <a:spLocks noGrp="1"/>
          </p:cNvSpPr>
          <p:nvPr>
            <p:ph type="subTitle" idx="1"/>
          </p:nvPr>
        </p:nvSpPr>
        <p:spPr>
          <a:xfrm>
            <a:off x="2201925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9"/>
          <p:cNvSpPr/>
          <p:nvPr/>
        </p:nvSpPr>
        <p:spPr>
          <a:xfrm rot="10800000" flipH="1">
            <a:off x="-630825" y="-305757"/>
            <a:ext cx="2209200" cy="1877174"/>
          </a:xfrm>
          <a:custGeom>
            <a:avLst/>
            <a:gdLst/>
            <a:ahLst/>
            <a:cxnLst/>
            <a:rect l="l" t="t" r="r" b="b"/>
            <a:pathLst>
              <a:path w="1681" h="1428" extrusionOk="0">
                <a:moveTo>
                  <a:pt x="443" y="0"/>
                </a:moveTo>
                <a:cubicBezTo>
                  <a:pt x="401" y="0"/>
                  <a:pt x="359" y="6"/>
                  <a:pt x="319" y="19"/>
                </a:cubicBezTo>
                <a:cubicBezTo>
                  <a:pt x="148" y="77"/>
                  <a:pt x="38" y="256"/>
                  <a:pt x="18" y="435"/>
                </a:cubicBezTo>
                <a:cubicBezTo>
                  <a:pt x="0" y="611"/>
                  <a:pt x="40" y="788"/>
                  <a:pt x="119" y="945"/>
                </a:cubicBezTo>
                <a:cubicBezTo>
                  <a:pt x="158" y="1024"/>
                  <a:pt x="207" y="1098"/>
                  <a:pt x="264" y="1165"/>
                </a:cubicBezTo>
                <a:cubicBezTo>
                  <a:pt x="328" y="1243"/>
                  <a:pt x="407" y="1310"/>
                  <a:pt x="498" y="1358"/>
                </a:cubicBezTo>
                <a:cubicBezTo>
                  <a:pt x="597" y="1411"/>
                  <a:pt x="734" y="1427"/>
                  <a:pt x="846" y="1428"/>
                </a:cubicBezTo>
                <a:cubicBezTo>
                  <a:pt x="849" y="1428"/>
                  <a:pt x="852" y="1428"/>
                  <a:pt x="856" y="1428"/>
                </a:cubicBezTo>
                <a:cubicBezTo>
                  <a:pt x="952" y="1428"/>
                  <a:pt x="1049" y="1416"/>
                  <a:pt x="1142" y="1391"/>
                </a:cubicBezTo>
                <a:cubicBezTo>
                  <a:pt x="1208" y="1374"/>
                  <a:pt x="1272" y="1351"/>
                  <a:pt x="1333" y="1322"/>
                </a:cubicBezTo>
                <a:cubicBezTo>
                  <a:pt x="1449" y="1267"/>
                  <a:pt x="1560" y="1188"/>
                  <a:pt x="1620" y="1075"/>
                </a:cubicBezTo>
                <a:cubicBezTo>
                  <a:pt x="1681" y="961"/>
                  <a:pt x="1680" y="809"/>
                  <a:pt x="1594" y="714"/>
                </a:cubicBezTo>
                <a:cubicBezTo>
                  <a:pt x="1519" y="632"/>
                  <a:pt x="1399" y="607"/>
                  <a:pt x="1288" y="605"/>
                </a:cubicBezTo>
                <a:cubicBezTo>
                  <a:pt x="1213" y="604"/>
                  <a:pt x="1132" y="609"/>
                  <a:pt x="1069" y="567"/>
                </a:cubicBezTo>
                <a:cubicBezTo>
                  <a:pt x="1003" y="525"/>
                  <a:pt x="975" y="444"/>
                  <a:pt x="943" y="373"/>
                </a:cubicBezTo>
                <a:cubicBezTo>
                  <a:pt x="888" y="254"/>
                  <a:pt x="806" y="144"/>
                  <a:pt x="695" y="75"/>
                </a:cubicBezTo>
                <a:cubicBezTo>
                  <a:pt x="620" y="27"/>
                  <a:pt x="531" y="0"/>
                  <a:pt x="443" y="0"/>
                </a:cubicBezTo>
              </a:path>
            </a:pathLst>
          </a:custGeom>
          <a:solidFill>
            <a:srgbClr val="191919">
              <a:alpha val="5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9"/>
          <p:cNvGrpSpPr/>
          <p:nvPr/>
        </p:nvGrpSpPr>
        <p:grpSpPr>
          <a:xfrm rot="10800000" flipH="1">
            <a:off x="-285522" y="286394"/>
            <a:ext cx="9645725" cy="5067777"/>
            <a:chOff x="-285522" y="47971"/>
            <a:chExt cx="9645725" cy="5067777"/>
          </a:xfrm>
        </p:grpSpPr>
        <p:sp>
          <p:nvSpPr>
            <p:cNvPr id="181" name="Google Shape;181;p9"/>
            <p:cNvSpPr/>
            <p:nvPr/>
          </p:nvSpPr>
          <p:spPr>
            <a:xfrm rot="7359723">
              <a:off x="7636163" y="456055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 rot="-2287322">
              <a:off x="468013" y="4608500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 rot="2700000">
              <a:off x="-145980" y="2020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 rot="-2700000" flipH="1">
              <a:off x="8497320" y="2978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9"/>
          <p:cNvGrpSpPr/>
          <p:nvPr/>
        </p:nvGrpSpPr>
        <p:grpSpPr>
          <a:xfrm rot="10800000" flipH="1">
            <a:off x="167649" y="399492"/>
            <a:ext cx="6301476" cy="5049757"/>
            <a:chOff x="167649" y="-47107"/>
            <a:chExt cx="6301476" cy="5049757"/>
          </a:xfrm>
        </p:grpSpPr>
        <p:sp>
          <p:nvSpPr>
            <p:cNvPr id="186" name="Google Shape;186;p9"/>
            <p:cNvSpPr/>
            <p:nvPr/>
          </p:nvSpPr>
          <p:spPr>
            <a:xfrm>
              <a:off x="3051024" y="1437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167649" y="3061388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4116475" y="4598318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6034150" y="-47107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9"/>
          <p:cNvGrpSpPr/>
          <p:nvPr/>
        </p:nvGrpSpPr>
        <p:grpSpPr>
          <a:xfrm rot="10800000" flipH="1">
            <a:off x="346550" y="480842"/>
            <a:ext cx="8641850" cy="4593088"/>
            <a:chOff x="346551" y="328213"/>
            <a:chExt cx="8641850" cy="4593088"/>
          </a:xfrm>
        </p:grpSpPr>
        <p:sp>
          <p:nvSpPr>
            <p:cNvPr id="191" name="Google Shape;191;p9"/>
            <p:cNvSpPr/>
            <p:nvPr/>
          </p:nvSpPr>
          <p:spPr>
            <a:xfrm>
              <a:off x="346551" y="19004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17300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7517376" y="3282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8776063" y="181145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8910701" y="39585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2379213" y="48706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5914451" y="4778400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4846276" y="484300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20163"/>
            <a:ext cx="6576000" cy="96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4" name="Google Shape;204;p11"/>
          <p:cNvSpPr txBox="1">
            <a:spLocks noGrp="1"/>
          </p:cNvSpPr>
          <p:nvPr>
            <p:ph type="subTitle" idx="1"/>
          </p:nvPr>
        </p:nvSpPr>
        <p:spPr>
          <a:xfrm>
            <a:off x="1284000" y="2709938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05" name="Google Shape;205;p11"/>
          <p:cNvGrpSpPr/>
          <p:nvPr/>
        </p:nvGrpSpPr>
        <p:grpSpPr>
          <a:xfrm flipH="1">
            <a:off x="-919524" y="-1336697"/>
            <a:ext cx="11289031" cy="7871481"/>
            <a:chOff x="-919524" y="-1336697"/>
            <a:chExt cx="11289031" cy="7871481"/>
          </a:xfrm>
        </p:grpSpPr>
        <p:sp>
          <p:nvSpPr>
            <p:cNvPr id="206" name="Google Shape;206;p11"/>
            <p:cNvSpPr/>
            <p:nvPr/>
          </p:nvSpPr>
          <p:spPr>
            <a:xfrm rot="6039929">
              <a:off x="-892152" y="-941523"/>
              <a:ext cx="2722782" cy="2313575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1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11"/>
          <p:cNvGrpSpPr/>
          <p:nvPr/>
        </p:nvGrpSpPr>
        <p:grpSpPr>
          <a:xfrm flipH="1">
            <a:off x="-252159" y="3859993"/>
            <a:ext cx="1397008" cy="1496997"/>
            <a:chOff x="4699001" y="5376863"/>
            <a:chExt cx="776288" cy="831850"/>
          </a:xfrm>
        </p:grpSpPr>
        <p:sp>
          <p:nvSpPr>
            <p:cNvPr id="209" name="Google Shape;209;p11"/>
            <p:cNvSpPr/>
            <p:nvPr/>
          </p:nvSpPr>
          <p:spPr>
            <a:xfrm>
              <a:off x="4699000" y="5480050"/>
              <a:ext cx="501650" cy="619125"/>
            </a:xfrm>
            <a:custGeom>
              <a:avLst/>
              <a:gdLst/>
              <a:ahLst/>
              <a:cxnLst/>
              <a:rect l="l" t="t" r="r" b="b"/>
              <a:pathLst>
                <a:path w="205" h="253" extrusionOk="0">
                  <a:moveTo>
                    <a:pt x="6" y="230"/>
                  </a:moveTo>
                  <a:cubicBezTo>
                    <a:pt x="6" y="230"/>
                    <a:pt x="0" y="204"/>
                    <a:pt x="12" y="190"/>
                  </a:cubicBezTo>
                  <a:cubicBezTo>
                    <a:pt x="23" y="176"/>
                    <a:pt x="86" y="0"/>
                    <a:pt x="86" y="0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78" y="253"/>
                    <a:pt x="78" y="253"/>
                    <a:pt x="78" y="253"/>
                  </a:cubicBezTo>
                  <a:cubicBezTo>
                    <a:pt x="6" y="230"/>
                    <a:pt x="6" y="230"/>
                    <a:pt x="6" y="230"/>
                  </a:cubicBezTo>
                </a:path>
              </a:pathLst>
            </a:custGeom>
            <a:solidFill>
              <a:srgbClr val="FAAB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4714876" y="5429250"/>
              <a:ext cx="760413" cy="779462"/>
            </a:xfrm>
            <a:custGeom>
              <a:avLst/>
              <a:gdLst/>
              <a:ahLst/>
              <a:cxnLst/>
              <a:rect l="l" t="t" r="r" b="b"/>
              <a:pathLst>
                <a:path w="311" h="319" extrusionOk="0">
                  <a:moveTo>
                    <a:pt x="48" y="121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208" y="317"/>
                    <a:pt x="208" y="317"/>
                    <a:pt x="208" y="317"/>
                  </a:cubicBezTo>
                  <a:cubicBezTo>
                    <a:pt x="213" y="319"/>
                    <a:pt x="218" y="316"/>
                    <a:pt x="220" y="311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11" y="69"/>
                    <a:pt x="309" y="65"/>
                    <a:pt x="305" y="6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8" y="121"/>
                    <a:pt x="48" y="121"/>
                    <a:pt x="48" y="12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4733925" y="5521325"/>
              <a:ext cx="708025" cy="649288"/>
            </a:xfrm>
            <a:custGeom>
              <a:avLst/>
              <a:gdLst/>
              <a:ahLst/>
              <a:cxnLst/>
              <a:rect l="l" t="t" r="r" b="b"/>
              <a:pathLst>
                <a:path w="289" h="265" extrusionOk="0">
                  <a:moveTo>
                    <a:pt x="286" y="0"/>
                  </a:moveTo>
                  <a:cubicBezTo>
                    <a:pt x="289" y="29"/>
                    <a:pt x="289" y="29"/>
                    <a:pt x="289" y="29"/>
                  </a:cubicBezTo>
                  <a:cubicBezTo>
                    <a:pt x="289" y="33"/>
                    <a:pt x="289" y="36"/>
                    <a:pt x="288" y="39"/>
                  </a:cubicBezTo>
                  <a:cubicBezTo>
                    <a:pt x="207" y="261"/>
                    <a:pt x="207" y="261"/>
                    <a:pt x="207" y="261"/>
                  </a:cubicBezTo>
                  <a:cubicBezTo>
                    <a:pt x="206" y="264"/>
                    <a:pt x="203" y="265"/>
                    <a:pt x="201" y="264"/>
                  </a:cubicBezTo>
                  <a:cubicBezTo>
                    <a:pt x="3" y="204"/>
                    <a:pt x="3" y="204"/>
                    <a:pt x="3" y="204"/>
                  </a:cubicBezTo>
                  <a:cubicBezTo>
                    <a:pt x="1" y="203"/>
                    <a:pt x="0" y="201"/>
                    <a:pt x="0" y="198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286" y="0"/>
                    <a:pt x="286" y="0"/>
                    <a:pt x="286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4716463" y="5376863"/>
              <a:ext cx="730250" cy="749300"/>
            </a:xfrm>
            <a:custGeom>
              <a:avLst/>
              <a:gdLst/>
              <a:ahLst/>
              <a:cxnLst/>
              <a:rect l="l" t="t" r="r" b="b"/>
              <a:pathLst>
                <a:path w="298" h="306" extrusionOk="0">
                  <a:moveTo>
                    <a:pt x="0" y="240"/>
                  </a:moveTo>
                  <a:cubicBezTo>
                    <a:pt x="205" y="306"/>
                    <a:pt x="205" y="306"/>
                    <a:pt x="205" y="306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8" y="58"/>
                    <a:pt x="296" y="54"/>
                    <a:pt x="293" y="53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0" y="0"/>
                    <a:pt x="96" y="2"/>
                    <a:pt x="94" y="6"/>
                  </a:cubicBezTo>
                  <a:cubicBezTo>
                    <a:pt x="0" y="240"/>
                    <a:pt x="0" y="240"/>
                    <a:pt x="0" y="24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4748213" y="5589588"/>
              <a:ext cx="682625" cy="554037"/>
            </a:xfrm>
            <a:custGeom>
              <a:avLst/>
              <a:gdLst/>
              <a:ahLst/>
              <a:cxnLst/>
              <a:rect l="l" t="t" r="r" b="b"/>
              <a:pathLst>
                <a:path w="279" h="226" extrusionOk="0">
                  <a:moveTo>
                    <a:pt x="193" y="226"/>
                  </a:moveTo>
                  <a:cubicBezTo>
                    <a:pt x="193" y="226"/>
                    <a:pt x="193" y="226"/>
                    <a:pt x="193" y="22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62"/>
                    <a:pt x="0" y="162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9" y="0"/>
                    <a:pt x="279" y="1"/>
                    <a:pt x="279" y="1"/>
                  </a:cubicBezTo>
                  <a:cubicBezTo>
                    <a:pt x="194" y="225"/>
                    <a:pt x="194" y="225"/>
                    <a:pt x="194" y="225"/>
                  </a:cubicBezTo>
                  <a:lnTo>
                    <a:pt x="193" y="2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4746625" y="5619750"/>
              <a:ext cx="682625" cy="538162"/>
            </a:xfrm>
            <a:custGeom>
              <a:avLst/>
              <a:gdLst/>
              <a:ahLst/>
              <a:cxnLst/>
              <a:rect l="l" t="t" r="r" b="b"/>
              <a:pathLst>
                <a:path w="279" h="220" extrusionOk="0">
                  <a:moveTo>
                    <a:pt x="196" y="220"/>
                  </a:moveTo>
                  <a:cubicBezTo>
                    <a:pt x="196" y="220"/>
                    <a:pt x="196" y="220"/>
                    <a:pt x="196" y="220"/>
                  </a:cubicBezTo>
                  <a:cubicBezTo>
                    <a:pt x="1" y="156"/>
                    <a:pt x="1" y="156"/>
                    <a:pt x="1" y="156"/>
                  </a:cubicBezTo>
                  <a:cubicBezTo>
                    <a:pt x="1" y="156"/>
                    <a:pt x="0" y="155"/>
                    <a:pt x="1" y="155"/>
                  </a:cubicBezTo>
                  <a:cubicBezTo>
                    <a:pt x="1" y="154"/>
                    <a:pt x="1" y="154"/>
                    <a:pt x="2" y="154"/>
                  </a:cubicBezTo>
                  <a:cubicBezTo>
                    <a:pt x="196" y="219"/>
                    <a:pt x="196" y="219"/>
                    <a:pt x="196" y="219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0"/>
                    <a:pt x="278" y="0"/>
                    <a:pt x="279" y="0"/>
                  </a:cubicBezTo>
                  <a:cubicBezTo>
                    <a:pt x="279" y="0"/>
                    <a:pt x="279" y="1"/>
                    <a:pt x="279" y="1"/>
                  </a:cubicBezTo>
                  <a:cubicBezTo>
                    <a:pt x="197" y="220"/>
                    <a:pt x="197" y="220"/>
                    <a:pt x="197" y="220"/>
                  </a:cubicBezTo>
                  <a:lnTo>
                    <a:pt x="196" y="2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4741863" y="5376863"/>
              <a:ext cx="687388" cy="725488"/>
            </a:xfrm>
            <a:custGeom>
              <a:avLst/>
              <a:gdLst/>
              <a:ahLst/>
              <a:cxnLst/>
              <a:rect l="l" t="t" r="r" b="b"/>
              <a:pathLst>
                <a:path w="281" h="296" extrusionOk="0">
                  <a:moveTo>
                    <a:pt x="188" y="295"/>
                  </a:moveTo>
                  <a:cubicBezTo>
                    <a:pt x="192" y="296"/>
                    <a:pt x="195" y="289"/>
                    <a:pt x="195" y="289"/>
                  </a:cubicBezTo>
                  <a:cubicBezTo>
                    <a:pt x="281" y="52"/>
                    <a:pt x="281" y="52"/>
                    <a:pt x="281" y="52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4" y="0"/>
                    <a:pt x="92" y="0"/>
                    <a:pt x="91" y="0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84" y="294"/>
                    <a:pt x="188" y="29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4708526" y="5986463"/>
              <a:ext cx="120650" cy="152400"/>
            </a:xfrm>
            <a:custGeom>
              <a:avLst/>
              <a:gdLst/>
              <a:ahLst/>
              <a:cxnLst/>
              <a:rect l="l" t="t" r="r" b="b"/>
              <a:pathLst>
                <a:path w="76" h="96" extrusionOk="0">
                  <a:moveTo>
                    <a:pt x="31" y="0"/>
                  </a:moveTo>
                  <a:lnTo>
                    <a:pt x="0" y="80"/>
                  </a:lnTo>
                  <a:lnTo>
                    <a:pt x="30" y="70"/>
                  </a:lnTo>
                  <a:lnTo>
                    <a:pt x="44" y="96"/>
                  </a:lnTo>
                  <a:lnTo>
                    <a:pt x="76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4751388" y="5389563"/>
              <a:ext cx="660400" cy="579438"/>
            </a:xfrm>
            <a:custGeom>
              <a:avLst/>
              <a:gdLst/>
              <a:ahLst/>
              <a:cxnLst/>
              <a:rect l="l" t="t" r="r" b="b"/>
              <a:pathLst>
                <a:path w="270" h="237" extrusionOk="0">
                  <a:moveTo>
                    <a:pt x="89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25" y="233"/>
                    <a:pt x="48" y="237"/>
                    <a:pt x="69" y="237"/>
                  </a:cubicBezTo>
                  <a:cubicBezTo>
                    <a:pt x="201" y="237"/>
                    <a:pt x="255" y="95"/>
                    <a:pt x="270" y="5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4946651" y="5499100"/>
              <a:ext cx="366713" cy="228600"/>
            </a:xfrm>
            <a:custGeom>
              <a:avLst/>
              <a:gdLst/>
              <a:ahLst/>
              <a:cxnLst/>
              <a:rect l="l" t="t" r="r" b="b"/>
              <a:pathLst>
                <a:path w="150" h="93" extrusionOk="0">
                  <a:moveTo>
                    <a:pt x="29" y="1"/>
                  </a:moveTo>
                  <a:cubicBezTo>
                    <a:pt x="142" y="34"/>
                    <a:pt x="142" y="34"/>
                    <a:pt x="142" y="34"/>
                  </a:cubicBezTo>
                  <a:cubicBezTo>
                    <a:pt x="147" y="35"/>
                    <a:pt x="150" y="41"/>
                    <a:pt x="148" y="46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2" y="91"/>
                    <a:pt x="127" y="93"/>
                    <a:pt x="122" y="9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3" y="57"/>
                    <a:pt x="0" y="51"/>
                    <a:pt x="3" y="4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2"/>
                    <a:pt x="24" y="0"/>
                    <a:pt x="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" name="Google Shape;219;p11"/>
          <p:cNvGrpSpPr/>
          <p:nvPr/>
        </p:nvGrpSpPr>
        <p:grpSpPr>
          <a:xfrm flipH="1">
            <a:off x="690957" y="1367125"/>
            <a:ext cx="8501800" cy="3570650"/>
            <a:chOff x="257226" y="1367125"/>
            <a:chExt cx="8501800" cy="3570650"/>
          </a:xfrm>
        </p:grpSpPr>
        <p:sp>
          <p:nvSpPr>
            <p:cNvPr id="220" name="Google Shape;220;p11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11"/>
          <p:cNvGrpSpPr/>
          <p:nvPr/>
        </p:nvGrpSpPr>
        <p:grpSpPr>
          <a:xfrm flipH="1">
            <a:off x="227969" y="-200664"/>
            <a:ext cx="9219060" cy="5557666"/>
            <a:chOff x="2953" y="-200664"/>
            <a:chExt cx="9219060" cy="5557666"/>
          </a:xfrm>
        </p:grpSpPr>
        <p:sp>
          <p:nvSpPr>
            <p:cNvPr id="225" name="Google Shape;225;p11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1"/>
            <p:cNvSpPr/>
            <p:nvPr/>
          </p:nvSpPr>
          <p:spPr>
            <a:xfrm rot="-5934915" flipH="1">
              <a:off x="8461337" y="639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1"/>
            <p:cNvSpPr/>
            <p:nvPr/>
          </p:nvSpPr>
          <p:spPr>
            <a:xfrm rot="-7359723" flipH="1">
              <a:off x="3711660" y="-113663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1"/>
            <p:cNvSpPr/>
            <p:nvPr/>
          </p:nvSpPr>
          <p:spPr>
            <a:xfrm rot="-7359723" flipH="1">
              <a:off x="6066410" y="48524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11"/>
          <p:cNvGrpSpPr/>
          <p:nvPr/>
        </p:nvGrpSpPr>
        <p:grpSpPr>
          <a:xfrm flipH="1">
            <a:off x="1669633" y="108550"/>
            <a:ext cx="7745799" cy="4910575"/>
            <a:chOff x="34550" y="108550"/>
            <a:chExt cx="7745799" cy="4910575"/>
          </a:xfrm>
        </p:grpSpPr>
        <p:sp>
          <p:nvSpPr>
            <p:cNvPr id="230" name="Google Shape;230;p11"/>
            <p:cNvSpPr/>
            <p:nvPr/>
          </p:nvSpPr>
          <p:spPr>
            <a:xfrm>
              <a:off x="3338674" y="48057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13"/>
          <p:cNvGrpSpPr/>
          <p:nvPr/>
        </p:nvGrpSpPr>
        <p:grpSpPr>
          <a:xfrm flipH="1">
            <a:off x="-919524" y="-1336697"/>
            <a:ext cx="11289031" cy="7871481"/>
            <a:chOff x="-919524" y="-1336697"/>
            <a:chExt cx="11289031" cy="7871481"/>
          </a:xfrm>
        </p:grpSpPr>
        <p:sp>
          <p:nvSpPr>
            <p:cNvPr id="237" name="Google Shape;237;p13"/>
            <p:cNvSpPr/>
            <p:nvPr/>
          </p:nvSpPr>
          <p:spPr>
            <a:xfrm rot="6039929">
              <a:off x="-892152" y="-941523"/>
              <a:ext cx="2722782" cy="2313575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3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13"/>
          <p:cNvGrpSpPr/>
          <p:nvPr/>
        </p:nvGrpSpPr>
        <p:grpSpPr>
          <a:xfrm flipH="1">
            <a:off x="321157" y="1367125"/>
            <a:ext cx="8501800" cy="3570650"/>
            <a:chOff x="257226" y="1367125"/>
            <a:chExt cx="8501800" cy="3570650"/>
          </a:xfrm>
        </p:grpSpPr>
        <p:sp>
          <p:nvSpPr>
            <p:cNvPr id="240" name="Google Shape;240;p13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13"/>
          <p:cNvGrpSpPr/>
          <p:nvPr/>
        </p:nvGrpSpPr>
        <p:grpSpPr>
          <a:xfrm flipH="1">
            <a:off x="-285131" y="-200664"/>
            <a:ext cx="9466710" cy="5400691"/>
            <a:chOff x="2953" y="-200664"/>
            <a:chExt cx="9466710" cy="5400691"/>
          </a:xfrm>
        </p:grpSpPr>
        <p:sp>
          <p:nvSpPr>
            <p:cNvPr id="245" name="Google Shape;245;p13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3"/>
            <p:cNvSpPr/>
            <p:nvPr/>
          </p:nvSpPr>
          <p:spPr>
            <a:xfrm rot="-5934915" flipH="1">
              <a:off x="8708987" y="50898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3"/>
            <p:cNvSpPr/>
            <p:nvPr/>
          </p:nvSpPr>
          <p:spPr>
            <a:xfrm rot="-7359723" flipH="1">
              <a:off x="3711660" y="-113663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3"/>
            <p:cNvSpPr/>
            <p:nvPr/>
          </p:nvSpPr>
          <p:spPr>
            <a:xfrm rot="-7359723" flipH="1">
              <a:off x="6390260" y="4695512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3"/>
          <p:cNvGrpSpPr/>
          <p:nvPr/>
        </p:nvGrpSpPr>
        <p:grpSpPr>
          <a:xfrm flipH="1">
            <a:off x="1288633" y="108550"/>
            <a:ext cx="7745799" cy="4910575"/>
            <a:chOff x="34550" y="108550"/>
            <a:chExt cx="7745799" cy="4910575"/>
          </a:xfrm>
        </p:grpSpPr>
        <p:sp>
          <p:nvSpPr>
            <p:cNvPr id="250" name="Google Shape;250;p13"/>
            <p:cNvSpPr/>
            <p:nvPr/>
          </p:nvSpPr>
          <p:spPr>
            <a:xfrm>
              <a:off x="3338674" y="48057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13"/>
          <p:cNvGrpSpPr/>
          <p:nvPr/>
        </p:nvGrpSpPr>
        <p:grpSpPr>
          <a:xfrm>
            <a:off x="-382822" y="4608364"/>
            <a:ext cx="1232465" cy="662518"/>
            <a:chOff x="6694506" y="3893665"/>
            <a:chExt cx="1734400" cy="932335"/>
          </a:xfrm>
        </p:grpSpPr>
        <p:sp>
          <p:nvSpPr>
            <p:cNvPr id="255" name="Google Shape;255;p13"/>
            <p:cNvSpPr/>
            <p:nvPr/>
          </p:nvSpPr>
          <p:spPr>
            <a:xfrm>
              <a:off x="6694506" y="4426101"/>
              <a:ext cx="1053437" cy="399899"/>
            </a:xfrm>
            <a:custGeom>
              <a:avLst/>
              <a:gdLst/>
              <a:ahLst/>
              <a:cxnLst/>
              <a:rect l="l" t="t" r="r" b="b"/>
              <a:pathLst>
                <a:path w="299" h="114" extrusionOk="0">
                  <a:moveTo>
                    <a:pt x="20" y="0"/>
                  </a:moveTo>
                  <a:cubicBezTo>
                    <a:pt x="113" y="11"/>
                    <a:pt x="205" y="26"/>
                    <a:pt x="296" y="42"/>
                  </a:cubicBezTo>
                  <a:cubicBezTo>
                    <a:pt x="284" y="64"/>
                    <a:pt x="286" y="94"/>
                    <a:pt x="299" y="114"/>
                  </a:cubicBezTo>
                  <a:cubicBezTo>
                    <a:pt x="201" y="99"/>
                    <a:pt x="111" y="82"/>
                    <a:pt x="10" y="66"/>
                  </a:cubicBezTo>
                  <a:cubicBezTo>
                    <a:pt x="0" y="41"/>
                    <a:pt x="0" y="19"/>
                    <a:pt x="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6765344" y="4218154"/>
              <a:ext cx="1510459" cy="377047"/>
            </a:xfrm>
            <a:custGeom>
              <a:avLst/>
              <a:gdLst/>
              <a:ahLst/>
              <a:cxnLst/>
              <a:rect l="l" t="t" r="r" b="b"/>
              <a:pathLst>
                <a:path w="661" h="165" extrusionOk="0">
                  <a:moveTo>
                    <a:pt x="661" y="38"/>
                  </a:moveTo>
                  <a:lnTo>
                    <a:pt x="421" y="165"/>
                  </a:lnTo>
                  <a:lnTo>
                    <a:pt x="0" y="91"/>
                  </a:lnTo>
                  <a:lnTo>
                    <a:pt x="223" y="0"/>
                  </a:lnTo>
                  <a:lnTo>
                    <a:pt x="661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7727377" y="4330125"/>
              <a:ext cx="559853" cy="457027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50" y="0"/>
                  </a:moveTo>
                  <a:cubicBezTo>
                    <a:pt x="107" y="23"/>
                    <a:pt x="64" y="46"/>
                    <a:pt x="21" y="68"/>
                  </a:cubicBezTo>
                  <a:cubicBezTo>
                    <a:pt x="15" y="71"/>
                    <a:pt x="9" y="75"/>
                    <a:pt x="5" y="80"/>
                  </a:cubicBezTo>
                  <a:cubicBezTo>
                    <a:pt x="0" y="88"/>
                    <a:pt x="0" y="98"/>
                    <a:pt x="0" y="107"/>
                  </a:cubicBezTo>
                  <a:cubicBezTo>
                    <a:pt x="0" y="114"/>
                    <a:pt x="1" y="122"/>
                    <a:pt x="6" y="126"/>
                  </a:cubicBezTo>
                  <a:cubicBezTo>
                    <a:pt x="9" y="129"/>
                    <a:pt x="14" y="130"/>
                    <a:pt x="18" y="129"/>
                  </a:cubicBezTo>
                  <a:cubicBezTo>
                    <a:pt x="22" y="128"/>
                    <a:pt x="26" y="126"/>
                    <a:pt x="30" y="124"/>
                  </a:cubicBezTo>
                  <a:cubicBezTo>
                    <a:pt x="73" y="102"/>
                    <a:pt x="116" y="79"/>
                    <a:pt x="159" y="56"/>
                  </a:cubicBezTo>
                  <a:cubicBezTo>
                    <a:pt x="148" y="40"/>
                    <a:pt x="146" y="17"/>
                    <a:pt x="1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7798215" y="4389539"/>
              <a:ext cx="450167" cy="246795"/>
            </a:xfrm>
            <a:custGeom>
              <a:avLst/>
              <a:gdLst/>
              <a:ahLst/>
              <a:cxnLst/>
              <a:rect l="l" t="t" r="r" b="b"/>
              <a:pathLst>
                <a:path w="128" h="70" extrusionOk="0">
                  <a:moveTo>
                    <a:pt x="0" y="70"/>
                  </a:moveTo>
                  <a:cubicBezTo>
                    <a:pt x="41" y="45"/>
                    <a:pt x="84" y="21"/>
                    <a:pt x="128" y="0"/>
                  </a:cubicBezTo>
                  <a:cubicBezTo>
                    <a:pt x="87" y="26"/>
                    <a:pt x="44" y="49"/>
                    <a:pt x="0" y="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7800500" y="4439812"/>
              <a:ext cx="447882" cy="239939"/>
            </a:xfrm>
            <a:custGeom>
              <a:avLst/>
              <a:gdLst/>
              <a:ahLst/>
              <a:cxnLst/>
              <a:rect l="l" t="t" r="r" b="b"/>
              <a:pathLst>
                <a:path w="127" h="68" extrusionOk="0">
                  <a:moveTo>
                    <a:pt x="0" y="68"/>
                  </a:moveTo>
                  <a:cubicBezTo>
                    <a:pt x="40" y="41"/>
                    <a:pt x="83" y="18"/>
                    <a:pt x="127" y="0"/>
                  </a:cubicBezTo>
                  <a:cubicBezTo>
                    <a:pt x="86" y="22"/>
                    <a:pt x="41" y="46"/>
                    <a:pt x="0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7818781" y="4485515"/>
              <a:ext cx="443311" cy="221658"/>
            </a:xfrm>
            <a:custGeom>
              <a:avLst/>
              <a:gdLst/>
              <a:ahLst/>
              <a:cxnLst/>
              <a:rect l="l" t="t" r="r" b="b"/>
              <a:pathLst>
                <a:path w="126" h="63" extrusionOk="0">
                  <a:moveTo>
                    <a:pt x="0" y="63"/>
                  </a:moveTo>
                  <a:cubicBezTo>
                    <a:pt x="40" y="40"/>
                    <a:pt x="83" y="19"/>
                    <a:pt x="126" y="0"/>
                  </a:cubicBezTo>
                  <a:cubicBezTo>
                    <a:pt x="85" y="23"/>
                    <a:pt x="43" y="44"/>
                    <a:pt x="0" y="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7702240" y="4304989"/>
              <a:ext cx="605555" cy="521011"/>
            </a:xfrm>
            <a:custGeom>
              <a:avLst/>
              <a:gdLst/>
              <a:ahLst/>
              <a:cxnLst/>
              <a:rect l="l" t="t" r="r" b="b"/>
              <a:pathLst>
                <a:path w="172" h="148" extrusionOk="0">
                  <a:moveTo>
                    <a:pt x="13" y="148"/>
                  </a:moveTo>
                  <a:cubicBezTo>
                    <a:pt x="64" y="127"/>
                    <a:pt x="164" y="74"/>
                    <a:pt x="171" y="70"/>
                  </a:cubicBezTo>
                  <a:cubicBezTo>
                    <a:pt x="172" y="69"/>
                    <a:pt x="172" y="65"/>
                    <a:pt x="171" y="64"/>
                  </a:cubicBezTo>
                  <a:cubicBezTo>
                    <a:pt x="171" y="62"/>
                    <a:pt x="167" y="62"/>
                    <a:pt x="164" y="62"/>
                  </a:cubicBezTo>
                  <a:cubicBezTo>
                    <a:pt x="162" y="62"/>
                    <a:pt x="85" y="106"/>
                    <a:pt x="39" y="124"/>
                  </a:cubicBezTo>
                  <a:cubicBezTo>
                    <a:pt x="37" y="125"/>
                    <a:pt x="21" y="133"/>
                    <a:pt x="19" y="132"/>
                  </a:cubicBezTo>
                  <a:cubicBezTo>
                    <a:pt x="13" y="132"/>
                    <a:pt x="11" y="120"/>
                    <a:pt x="10" y="112"/>
                  </a:cubicBezTo>
                  <a:cubicBezTo>
                    <a:pt x="9" y="99"/>
                    <a:pt x="13" y="88"/>
                    <a:pt x="14" y="87"/>
                  </a:cubicBezTo>
                  <a:cubicBezTo>
                    <a:pt x="16" y="84"/>
                    <a:pt x="23" y="79"/>
                    <a:pt x="29" y="76"/>
                  </a:cubicBezTo>
                  <a:cubicBezTo>
                    <a:pt x="70" y="58"/>
                    <a:pt x="107" y="33"/>
                    <a:pt x="148" y="15"/>
                  </a:cubicBezTo>
                  <a:cubicBezTo>
                    <a:pt x="152" y="13"/>
                    <a:pt x="161" y="9"/>
                    <a:pt x="163" y="6"/>
                  </a:cubicBezTo>
                  <a:cubicBezTo>
                    <a:pt x="165" y="3"/>
                    <a:pt x="164" y="0"/>
                    <a:pt x="163" y="0"/>
                  </a:cubicBezTo>
                  <a:cubicBezTo>
                    <a:pt x="119" y="23"/>
                    <a:pt x="71" y="47"/>
                    <a:pt x="28" y="70"/>
                  </a:cubicBezTo>
                  <a:cubicBezTo>
                    <a:pt x="19" y="75"/>
                    <a:pt x="9" y="80"/>
                    <a:pt x="7" y="82"/>
                  </a:cubicBezTo>
                  <a:cubicBezTo>
                    <a:pt x="4" y="85"/>
                    <a:pt x="0" y="105"/>
                    <a:pt x="1" y="115"/>
                  </a:cubicBezTo>
                  <a:cubicBezTo>
                    <a:pt x="3" y="125"/>
                    <a:pt x="7" y="137"/>
                    <a:pt x="1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6813332" y="4101612"/>
              <a:ext cx="1053437" cy="402184"/>
            </a:xfrm>
            <a:custGeom>
              <a:avLst/>
              <a:gdLst/>
              <a:ahLst/>
              <a:cxnLst/>
              <a:rect l="l" t="t" r="r" b="b"/>
              <a:pathLst>
                <a:path w="299" h="114" extrusionOk="0">
                  <a:moveTo>
                    <a:pt x="20" y="0"/>
                  </a:moveTo>
                  <a:cubicBezTo>
                    <a:pt x="113" y="12"/>
                    <a:pt x="205" y="26"/>
                    <a:pt x="296" y="42"/>
                  </a:cubicBezTo>
                  <a:cubicBezTo>
                    <a:pt x="284" y="64"/>
                    <a:pt x="286" y="94"/>
                    <a:pt x="299" y="114"/>
                  </a:cubicBezTo>
                  <a:cubicBezTo>
                    <a:pt x="201" y="99"/>
                    <a:pt x="111" y="82"/>
                    <a:pt x="10" y="66"/>
                  </a:cubicBezTo>
                  <a:cubicBezTo>
                    <a:pt x="0" y="41"/>
                    <a:pt x="1" y="19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6884170" y="3893665"/>
              <a:ext cx="1512744" cy="377047"/>
            </a:xfrm>
            <a:custGeom>
              <a:avLst/>
              <a:gdLst/>
              <a:ahLst/>
              <a:cxnLst/>
              <a:rect l="l" t="t" r="r" b="b"/>
              <a:pathLst>
                <a:path w="662" h="165" extrusionOk="0">
                  <a:moveTo>
                    <a:pt x="662" y="38"/>
                  </a:moveTo>
                  <a:lnTo>
                    <a:pt x="421" y="165"/>
                  </a:lnTo>
                  <a:lnTo>
                    <a:pt x="0" y="91"/>
                  </a:lnTo>
                  <a:lnTo>
                    <a:pt x="224" y="0"/>
                  </a:lnTo>
                  <a:lnTo>
                    <a:pt x="662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7846202" y="4010207"/>
              <a:ext cx="559853" cy="454742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50" y="0"/>
                  </a:moveTo>
                  <a:cubicBezTo>
                    <a:pt x="107" y="22"/>
                    <a:pt x="64" y="45"/>
                    <a:pt x="21" y="67"/>
                  </a:cubicBezTo>
                  <a:cubicBezTo>
                    <a:pt x="15" y="70"/>
                    <a:pt x="9" y="74"/>
                    <a:pt x="5" y="80"/>
                  </a:cubicBezTo>
                  <a:cubicBezTo>
                    <a:pt x="0" y="87"/>
                    <a:pt x="0" y="97"/>
                    <a:pt x="0" y="107"/>
                  </a:cubicBezTo>
                  <a:cubicBezTo>
                    <a:pt x="0" y="113"/>
                    <a:pt x="1" y="121"/>
                    <a:pt x="6" y="126"/>
                  </a:cubicBezTo>
                  <a:cubicBezTo>
                    <a:pt x="9" y="129"/>
                    <a:pt x="14" y="129"/>
                    <a:pt x="18" y="128"/>
                  </a:cubicBezTo>
                  <a:cubicBezTo>
                    <a:pt x="22" y="128"/>
                    <a:pt x="26" y="126"/>
                    <a:pt x="30" y="123"/>
                  </a:cubicBezTo>
                  <a:cubicBezTo>
                    <a:pt x="73" y="101"/>
                    <a:pt x="116" y="78"/>
                    <a:pt x="159" y="55"/>
                  </a:cubicBezTo>
                  <a:cubicBezTo>
                    <a:pt x="148" y="39"/>
                    <a:pt x="146" y="16"/>
                    <a:pt x="1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7917041" y="4069620"/>
              <a:ext cx="450167" cy="246795"/>
            </a:xfrm>
            <a:custGeom>
              <a:avLst/>
              <a:gdLst/>
              <a:ahLst/>
              <a:cxnLst/>
              <a:rect l="l" t="t" r="r" b="b"/>
              <a:pathLst>
                <a:path w="128" h="70" extrusionOk="0">
                  <a:moveTo>
                    <a:pt x="0" y="70"/>
                  </a:moveTo>
                  <a:cubicBezTo>
                    <a:pt x="41" y="44"/>
                    <a:pt x="84" y="20"/>
                    <a:pt x="128" y="0"/>
                  </a:cubicBezTo>
                  <a:cubicBezTo>
                    <a:pt x="87" y="25"/>
                    <a:pt x="44" y="49"/>
                    <a:pt x="0" y="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7921611" y="4115323"/>
              <a:ext cx="445597" cy="239939"/>
            </a:xfrm>
            <a:custGeom>
              <a:avLst/>
              <a:gdLst/>
              <a:ahLst/>
              <a:cxnLst/>
              <a:rect l="l" t="t" r="r" b="b"/>
              <a:pathLst>
                <a:path w="127" h="68" extrusionOk="0">
                  <a:moveTo>
                    <a:pt x="0" y="68"/>
                  </a:moveTo>
                  <a:cubicBezTo>
                    <a:pt x="40" y="41"/>
                    <a:pt x="83" y="18"/>
                    <a:pt x="127" y="0"/>
                  </a:cubicBezTo>
                  <a:cubicBezTo>
                    <a:pt x="87" y="22"/>
                    <a:pt x="41" y="47"/>
                    <a:pt x="0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7937607" y="4161025"/>
              <a:ext cx="445597" cy="221658"/>
            </a:xfrm>
            <a:custGeom>
              <a:avLst/>
              <a:gdLst/>
              <a:ahLst/>
              <a:cxnLst/>
              <a:rect l="l" t="t" r="r" b="b"/>
              <a:pathLst>
                <a:path w="126" h="63" extrusionOk="0">
                  <a:moveTo>
                    <a:pt x="0" y="63"/>
                  </a:moveTo>
                  <a:cubicBezTo>
                    <a:pt x="40" y="40"/>
                    <a:pt x="83" y="19"/>
                    <a:pt x="126" y="0"/>
                  </a:cubicBezTo>
                  <a:cubicBezTo>
                    <a:pt x="85" y="24"/>
                    <a:pt x="43" y="45"/>
                    <a:pt x="0" y="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7821066" y="3980500"/>
              <a:ext cx="607840" cy="523296"/>
            </a:xfrm>
            <a:custGeom>
              <a:avLst/>
              <a:gdLst/>
              <a:ahLst/>
              <a:cxnLst/>
              <a:rect l="l" t="t" r="r" b="b"/>
              <a:pathLst>
                <a:path w="172" h="148" extrusionOk="0">
                  <a:moveTo>
                    <a:pt x="13" y="148"/>
                  </a:moveTo>
                  <a:cubicBezTo>
                    <a:pt x="64" y="127"/>
                    <a:pt x="164" y="75"/>
                    <a:pt x="171" y="70"/>
                  </a:cubicBezTo>
                  <a:cubicBezTo>
                    <a:pt x="172" y="70"/>
                    <a:pt x="172" y="65"/>
                    <a:pt x="171" y="64"/>
                  </a:cubicBezTo>
                  <a:cubicBezTo>
                    <a:pt x="171" y="62"/>
                    <a:pt x="168" y="62"/>
                    <a:pt x="165" y="62"/>
                  </a:cubicBezTo>
                  <a:cubicBezTo>
                    <a:pt x="163" y="62"/>
                    <a:pt x="85" y="106"/>
                    <a:pt x="39" y="124"/>
                  </a:cubicBezTo>
                  <a:cubicBezTo>
                    <a:pt x="37" y="125"/>
                    <a:pt x="21" y="133"/>
                    <a:pt x="19" y="133"/>
                  </a:cubicBezTo>
                  <a:cubicBezTo>
                    <a:pt x="13" y="132"/>
                    <a:pt x="11" y="120"/>
                    <a:pt x="10" y="113"/>
                  </a:cubicBezTo>
                  <a:cubicBezTo>
                    <a:pt x="9" y="99"/>
                    <a:pt x="13" y="88"/>
                    <a:pt x="14" y="87"/>
                  </a:cubicBezTo>
                  <a:cubicBezTo>
                    <a:pt x="16" y="84"/>
                    <a:pt x="23" y="79"/>
                    <a:pt x="29" y="76"/>
                  </a:cubicBezTo>
                  <a:cubicBezTo>
                    <a:pt x="70" y="58"/>
                    <a:pt x="107" y="33"/>
                    <a:pt x="148" y="15"/>
                  </a:cubicBezTo>
                  <a:cubicBezTo>
                    <a:pt x="152" y="13"/>
                    <a:pt x="161" y="9"/>
                    <a:pt x="163" y="6"/>
                  </a:cubicBezTo>
                  <a:cubicBezTo>
                    <a:pt x="165" y="3"/>
                    <a:pt x="164" y="0"/>
                    <a:pt x="163" y="0"/>
                  </a:cubicBezTo>
                  <a:cubicBezTo>
                    <a:pt x="119" y="23"/>
                    <a:pt x="72" y="47"/>
                    <a:pt x="28" y="70"/>
                  </a:cubicBezTo>
                  <a:cubicBezTo>
                    <a:pt x="19" y="75"/>
                    <a:pt x="9" y="80"/>
                    <a:pt x="7" y="82"/>
                  </a:cubicBezTo>
                  <a:cubicBezTo>
                    <a:pt x="4" y="85"/>
                    <a:pt x="0" y="105"/>
                    <a:pt x="1" y="115"/>
                  </a:cubicBezTo>
                  <a:cubicBezTo>
                    <a:pt x="3" y="125"/>
                    <a:pt x="7" y="137"/>
                    <a:pt x="1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4"/>
          <p:cNvGrpSpPr/>
          <p:nvPr/>
        </p:nvGrpSpPr>
        <p:grpSpPr>
          <a:xfrm rot="10800000">
            <a:off x="321157" y="260313"/>
            <a:ext cx="8501800" cy="3570650"/>
            <a:chOff x="257226" y="1367125"/>
            <a:chExt cx="8501800" cy="3570650"/>
          </a:xfrm>
        </p:grpSpPr>
        <p:sp>
          <p:nvSpPr>
            <p:cNvPr id="272" name="Google Shape;272;p14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4"/>
          <p:cNvGrpSpPr/>
          <p:nvPr/>
        </p:nvGrpSpPr>
        <p:grpSpPr>
          <a:xfrm rot="10800000">
            <a:off x="-38556" y="-1938"/>
            <a:ext cx="9220135" cy="5145441"/>
            <a:chOff x="2953" y="54586"/>
            <a:chExt cx="9220135" cy="5145441"/>
          </a:xfrm>
        </p:grpSpPr>
        <p:sp>
          <p:nvSpPr>
            <p:cNvPr id="277" name="Google Shape;277;p14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 rot="-5934915" flipH="1">
              <a:off x="8462412" y="2424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 rot="-7359723" flipH="1">
              <a:off x="3602060" y="1415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 rot="-7359723" flipH="1">
              <a:off x="8383285" y="4695512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14"/>
          <p:cNvGrpSpPr/>
          <p:nvPr/>
        </p:nvGrpSpPr>
        <p:grpSpPr>
          <a:xfrm rot="10800000">
            <a:off x="1288633" y="82263"/>
            <a:ext cx="7745799" cy="5007275"/>
            <a:chOff x="34550" y="108550"/>
            <a:chExt cx="7745799" cy="5007275"/>
          </a:xfrm>
        </p:grpSpPr>
        <p:sp>
          <p:nvSpPr>
            <p:cNvPr id="282" name="Google Shape;282;p14"/>
            <p:cNvSpPr/>
            <p:nvPr/>
          </p:nvSpPr>
          <p:spPr>
            <a:xfrm>
              <a:off x="5324849" y="49024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14"/>
          <p:cNvGrpSpPr/>
          <p:nvPr/>
        </p:nvGrpSpPr>
        <p:grpSpPr>
          <a:xfrm rot="10800000">
            <a:off x="-919524" y="-1336697"/>
            <a:ext cx="11637558" cy="3702082"/>
            <a:chOff x="-1268051" y="2832703"/>
            <a:chExt cx="11637558" cy="3702082"/>
          </a:xfrm>
        </p:grpSpPr>
        <p:sp>
          <p:nvSpPr>
            <p:cNvPr id="287" name="Google Shape;287;p14"/>
            <p:cNvSpPr/>
            <p:nvPr/>
          </p:nvSpPr>
          <p:spPr>
            <a:xfrm rot="2551070">
              <a:off x="-844228" y="3448603"/>
              <a:ext cx="2722784" cy="2313576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16"/>
          <p:cNvGrpSpPr/>
          <p:nvPr/>
        </p:nvGrpSpPr>
        <p:grpSpPr>
          <a:xfrm rot="10800000">
            <a:off x="321157" y="260313"/>
            <a:ext cx="8501800" cy="3570650"/>
            <a:chOff x="257226" y="1367125"/>
            <a:chExt cx="8501800" cy="3570650"/>
          </a:xfrm>
        </p:grpSpPr>
        <p:sp>
          <p:nvSpPr>
            <p:cNvPr id="315" name="Google Shape;315;p16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9" name="Google Shape;319;p16"/>
          <p:cNvGrpSpPr/>
          <p:nvPr/>
        </p:nvGrpSpPr>
        <p:grpSpPr>
          <a:xfrm rot="10800000">
            <a:off x="-38556" y="-1938"/>
            <a:ext cx="9220135" cy="5145441"/>
            <a:chOff x="2953" y="54586"/>
            <a:chExt cx="9220135" cy="5145441"/>
          </a:xfrm>
        </p:grpSpPr>
        <p:sp>
          <p:nvSpPr>
            <p:cNvPr id="320" name="Google Shape;320;p16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6"/>
            <p:cNvSpPr/>
            <p:nvPr/>
          </p:nvSpPr>
          <p:spPr>
            <a:xfrm rot="-5934915" flipH="1">
              <a:off x="8462412" y="242433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6"/>
            <p:cNvSpPr/>
            <p:nvPr/>
          </p:nvSpPr>
          <p:spPr>
            <a:xfrm rot="-7359723" flipH="1">
              <a:off x="3602060" y="1415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6"/>
            <p:cNvSpPr/>
            <p:nvPr/>
          </p:nvSpPr>
          <p:spPr>
            <a:xfrm rot="-7359723" flipH="1">
              <a:off x="8383285" y="4695512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24;p16"/>
          <p:cNvGrpSpPr/>
          <p:nvPr/>
        </p:nvGrpSpPr>
        <p:grpSpPr>
          <a:xfrm rot="10800000">
            <a:off x="1288633" y="82263"/>
            <a:ext cx="7745799" cy="5007275"/>
            <a:chOff x="34550" y="108550"/>
            <a:chExt cx="7745799" cy="5007275"/>
          </a:xfrm>
        </p:grpSpPr>
        <p:sp>
          <p:nvSpPr>
            <p:cNvPr id="325" name="Google Shape;325;p16"/>
            <p:cNvSpPr/>
            <p:nvPr/>
          </p:nvSpPr>
          <p:spPr>
            <a:xfrm>
              <a:off x="5324849" y="49024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9" name="Google Shape;329;p16"/>
          <p:cNvGrpSpPr/>
          <p:nvPr/>
        </p:nvGrpSpPr>
        <p:grpSpPr>
          <a:xfrm rot="10800000">
            <a:off x="-919524" y="-1336697"/>
            <a:ext cx="11637558" cy="3702082"/>
            <a:chOff x="-1268051" y="2832703"/>
            <a:chExt cx="11637558" cy="3702082"/>
          </a:xfrm>
        </p:grpSpPr>
        <p:sp>
          <p:nvSpPr>
            <p:cNvPr id="330" name="Google Shape;330;p16"/>
            <p:cNvSpPr/>
            <p:nvPr/>
          </p:nvSpPr>
          <p:spPr>
            <a:xfrm rot="2551070">
              <a:off x="-844228" y="3448603"/>
              <a:ext cx="2722784" cy="2313576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6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17"/>
          <p:cNvGrpSpPr/>
          <p:nvPr/>
        </p:nvGrpSpPr>
        <p:grpSpPr>
          <a:xfrm>
            <a:off x="-919524" y="-1336697"/>
            <a:ext cx="11289031" cy="7871481"/>
            <a:chOff x="-919524" y="-1336697"/>
            <a:chExt cx="11289031" cy="7871481"/>
          </a:xfrm>
        </p:grpSpPr>
        <p:sp>
          <p:nvSpPr>
            <p:cNvPr id="334" name="Google Shape;334;p17"/>
            <p:cNvSpPr/>
            <p:nvPr/>
          </p:nvSpPr>
          <p:spPr>
            <a:xfrm rot="6039929">
              <a:off x="-892152" y="-941523"/>
              <a:ext cx="2722782" cy="2313575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7"/>
            <p:cNvSpPr/>
            <p:nvPr/>
          </p:nvSpPr>
          <p:spPr>
            <a:xfrm rot="-4528960">
              <a:off x="7546997" y="3770102"/>
              <a:ext cx="2722783" cy="2313574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p17"/>
          <p:cNvGrpSpPr/>
          <p:nvPr/>
        </p:nvGrpSpPr>
        <p:grpSpPr>
          <a:xfrm>
            <a:off x="8305134" y="3859993"/>
            <a:ext cx="1397008" cy="1496997"/>
            <a:chOff x="4699001" y="5376863"/>
            <a:chExt cx="776288" cy="831850"/>
          </a:xfrm>
        </p:grpSpPr>
        <p:sp>
          <p:nvSpPr>
            <p:cNvPr id="337" name="Google Shape;337;p17"/>
            <p:cNvSpPr/>
            <p:nvPr/>
          </p:nvSpPr>
          <p:spPr>
            <a:xfrm>
              <a:off x="4699000" y="5480050"/>
              <a:ext cx="501650" cy="619125"/>
            </a:xfrm>
            <a:custGeom>
              <a:avLst/>
              <a:gdLst/>
              <a:ahLst/>
              <a:cxnLst/>
              <a:rect l="l" t="t" r="r" b="b"/>
              <a:pathLst>
                <a:path w="205" h="253" extrusionOk="0">
                  <a:moveTo>
                    <a:pt x="6" y="230"/>
                  </a:moveTo>
                  <a:cubicBezTo>
                    <a:pt x="6" y="230"/>
                    <a:pt x="0" y="204"/>
                    <a:pt x="12" y="190"/>
                  </a:cubicBezTo>
                  <a:cubicBezTo>
                    <a:pt x="23" y="176"/>
                    <a:pt x="86" y="0"/>
                    <a:pt x="86" y="0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78" y="253"/>
                    <a:pt x="78" y="253"/>
                    <a:pt x="78" y="253"/>
                  </a:cubicBezTo>
                  <a:cubicBezTo>
                    <a:pt x="6" y="230"/>
                    <a:pt x="6" y="230"/>
                    <a:pt x="6" y="230"/>
                  </a:cubicBezTo>
                </a:path>
              </a:pathLst>
            </a:custGeom>
            <a:solidFill>
              <a:srgbClr val="FAAB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4714876" y="5429250"/>
              <a:ext cx="760413" cy="779462"/>
            </a:xfrm>
            <a:custGeom>
              <a:avLst/>
              <a:gdLst/>
              <a:ahLst/>
              <a:cxnLst/>
              <a:rect l="l" t="t" r="r" b="b"/>
              <a:pathLst>
                <a:path w="311" h="319" extrusionOk="0">
                  <a:moveTo>
                    <a:pt x="48" y="121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208" y="317"/>
                    <a:pt x="208" y="317"/>
                    <a:pt x="208" y="317"/>
                  </a:cubicBezTo>
                  <a:cubicBezTo>
                    <a:pt x="213" y="319"/>
                    <a:pt x="218" y="316"/>
                    <a:pt x="220" y="311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11" y="69"/>
                    <a:pt x="309" y="65"/>
                    <a:pt x="305" y="6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8" y="121"/>
                    <a:pt x="48" y="121"/>
                    <a:pt x="48" y="12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4733925" y="5521325"/>
              <a:ext cx="708025" cy="649288"/>
            </a:xfrm>
            <a:custGeom>
              <a:avLst/>
              <a:gdLst/>
              <a:ahLst/>
              <a:cxnLst/>
              <a:rect l="l" t="t" r="r" b="b"/>
              <a:pathLst>
                <a:path w="289" h="265" extrusionOk="0">
                  <a:moveTo>
                    <a:pt x="286" y="0"/>
                  </a:moveTo>
                  <a:cubicBezTo>
                    <a:pt x="289" y="29"/>
                    <a:pt x="289" y="29"/>
                    <a:pt x="289" y="29"/>
                  </a:cubicBezTo>
                  <a:cubicBezTo>
                    <a:pt x="289" y="33"/>
                    <a:pt x="289" y="36"/>
                    <a:pt x="288" y="39"/>
                  </a:cubicBezTo>
                  <a:cubicBezTo>
                    <a:pt x="207" y="261"/>
                    <a:pt x="207" y="261"/>
                    <a:pt x="207" y="261"/>
                  </a:cubicBezTo>
                  <a:cubicBezTo>
                    <a:pt x="206" y="264"/>
                    <a:pt x="203" y="265"/>
                    <a:pt x="201" y="264"/>
                  </a:cubicBezTo>
                  <a:cubicBezTo>
                    <a:pt x="3" y="204"/>
                    <a:pt x="3" y="204"/>
                    <a:pt x="3" y="204"/>
                  </a:cubicBezTo>
                  <a:cubicBezTo>
                    <a:pt x="1" y="203"/>
                    <a:pt x="0" y="201"/>
                    <a:pt x="0" y="198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286" y="0"/>
                    <a:pt x="286" y="0"/>
                    <a:pt x="286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4716463" y="5376863"/>
              <a:ext cx="730250" cy="749300"/>
            </a:xfrm>
            <a:custGeom>
              <a:avLst/>
              <a:gdLst/>
              <a:ahLst/>
              <a:cxnLst/>
              <a:rect l="l" t="t" r="r" b="b"/>
              <a:pathLst>
                <a:path w="298" h="306" extrusionOk="0">
                  <a:moveTo>
                    <a:pt x="0" y="240"/>
                  </a:moveTo>
                  <a:cubicBezTo>
                    <a:pt x="205" y="306"/>
                    <a:pt x="205" y="306"/>
                    <a:pt x="205" y="306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8" y="58"/>
                    <a:pt x="296" y="54"/>
                    <a:pt x="293" y="53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0" y="0"/>
                    <a:pt x="96" y="2"/>
                    <a:pt x="94" y="6"/>
                  </a:cubicBezTo>
                  <a:cubicBezTo>
                    <a:pt x="0" y="240"/>
                    <a:pt x="0" y="240"/>
                    <a:pt x="0" y="24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4748213" y="5589588"/>
              <a:ext cx="682625" cy="554037"/>
            </a:xfrm>
            <a:custGeom>
              <a:avLst/>
              <a:gdLst/>
              <a:ahLst/>
              <a:cxnLst/>
              <a:rect l="l" t="t" r="r" b="b"/>
              <a:pathLst>
                <a:path w="279" h="226" extrusionOk="0">
                  <a:moveTo>
                    <a:pt x="193" y="226"/>
                  </a:moveTo>
                  <a:cubicBezTo>
                    <a:pt x="193" y="226"/>
                    <a:pt x="193" y="226"/>
                    <a:pt x="193" y="22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62"/>
                    <a:pt x="0" y="162"/>
                  </a:cubicBezTo>
                  <a:cubicBezTo>
                    <a:pt x="0" y="161"/>
                    <a:pt x="0" y="161"/>
                    <a:pt x="1" y="161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9" y="0"/>
                    <a:pt x="279" y="1"/>
                    <a:pt x="279" y="1"/>
                  </a:cubicBezTo>
                  <a:cubicBezTo>
                    <a:pt x="194" y="225"/>
                    <a:pt x="194" y="225"/>
                    <a:pt x="194" y="225"/>
                  </a:cubicBezTo>
                  <a:lnTo>
                    <a:pt x="193" y="2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4746625" y="5619750"/>
              <a:ext cx="682625" cy="538162"/>
            </a:xfrm>
            <a:custGeom>
              <a:avLst/>
              <a:gdLst/>
              <a:ahLst/>
              <a:cxnLst/>
              <a:rect l="l" t="t" r="r" b="b"/>
              <a:pathLst>
                <a:path w="279" h="220" extrusionOk="0">
                  <a:moveTo>
                    <a:pt x="196" y="220"/>
                  </a:moveTo>
                  <a:cubicBezTo>
                    <a:pt x="196" y="220"/>
                    <a:pt x="196" y="220"/>
                    <a:pt x="196" y="220"/>
                  </a:cubicBezTo>
                  <a:cubicBezTo>
                    <a:pt x="1" y="156"/>
                    <a:pt x="1" y="156"/>
                    <a:pt x="1" y="156"/>
                  </a:cubicBezTo>
                  <a:cubicBezTo>
                    <a:pt x="1" y="156"/>
                    <a:pt x="0" y="155"/>
                    <a:pt x="1" y="155"/>
                  </a:cubicBezTo>
                  <a:cubicBezTo>
                    <a:pt x="1" y="154"/>
                    <a:pt x="1" y="154"/>
                    <a:pt x="2" y="154"/>
                  </a:cubicBezTo>
                  <a:cubicBezTo>
                    <a:pt x="196" y="219"/>
                    <a:pt x="196" y="219"/>
                    <a:pt x="196" y="219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0"/>
                    <a:pt x="278" y="0"/>
                    <a:pt x="279" y="0"/>
                  </a:cubicBezTo>
                  <a:cubicBezTo>
                    <a:pt x="279" y="0"/>
                    <a:pt x="279" y="1"/>
                    <a:pt x="279" y="1"/>
                  </a:cubicBezTo>
                  <a:cubicBezTo>
                    <a:pt x="197" y="220"/>
                    <a:pt x="197" y="220"/>
                    <a:pt x="197" y="220"/>
                  </a:cubicBezTo>
                  <a:lnTo>
                    <a:pt x="196" y="2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4741863" y="5376863"/>
              <a:ext cx="687388" cy="725488"/>
            </a:xfrm>
            <a:custGeom>
              <a:avLst/>
              <a:gdLst/>
              <a:ahLst/>
              <a:cxnLst/>
              <a:rect l="l" t="t" r="r" b="b"/>
              <a:pathLst>
                <a:path w="281" h="296" extrusionOk="0">
                  <a:moveTo>
                    <a:pt x="188" y="295"/>
                  </a:moveTo>
                  <a:cubicBezTo>
                    <a:pt x="192" y="296"/>
                    <a:pt x="195" y="289"/>
                    <a:pt x="195" y="289"/>
                  </a:cubicBezTo>
                  <a:cubicBezTo>
                    <a:pt x="281" y="52"/>
                    <a:pt x="281" y="52"/>
                    <a:pt x="281" y="52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4" y="0"/>
                    <a:pt x="92" y="0"/>
                    <a:pt x="91" y="0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84" y="294"/>
                    <a:pt x="188" y="29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4708526" y="5986463"/>
              <a:ext cx="120650" cy="152400"/>
            </a:xfrm>
            <a:custGeom>
              <a:avLst/>
              <a:gdLst/>
              <a:ahLst/>
              <a:cxnLst/>
              <a:rect l="l" t="t" r="r" b="b"/>
              <a:pathLst>
                <a:path w="76" h="96" extrusionOk="0">
                  <a:moveTo>
                    <a:pt x="31" y="0"/>
                  </a:moveTo>
                  <a:lnTo>
                    <a:pt x="0" y="80"/>
                  </a:lnTo>
                  <a:lnTo>
                    <a:pt x="30" y="70"/>
                  </a:lnTo>
                  <a:lnTo>
                    <a:pt x="44" y="96"/>
                  </a:lnTo>
                  <a:lnTo>
                    <a:pt x="76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4751388" y="5389563"/>
              <a:ext cx="660400" cy="579438"/>
            </a:xfrm>
            <a:custGeom>
              <a:avLst/>
              <a:gdLst/>
              <a:ahLst/>
              <a:cxnLst/>
              <a:rect l="l" t="t" r="r" b="b"/>
              <a:pathLst>
                <a:path w="270" h="237" extrusionOk="0">
                  <a:moveTo>
                    <a:pt x="89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25" y="233"/>
                    <a:pt x="48" y="237"/>
                    <a:pt x="69" y="237"/>
                  </a:cubicBezTo>
                  <a:cubicBezTo>
                    <a:pt x="201" y="237"/>
                    <a:pt x="255" y="95"/>
                    <a:pt x="270" y="5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4946651" y="5499100"/>
              <a:ext cx="366713" cy="228600"/>
            </a:xfrm>
            <a:custGeom>
              <a:avLst/>
              <a:gdLst/>
              <a:ahLst/>
              <a:cxnLst/>
              <a:rect l="l" t="t" r="r" b="b"/>
              <a:pathLst>
                <a:path w="150" h="93" extrusionOk="0">
                  <a:moveTo>
                    <a:pt x="29" y="1"/>
                  </a:moveTo>
                  <a:cubicBezTo>
                    <a:pt x="142" y="34"/>
                    <a:pt x="142" y="34"/>
                    <a:pt x="142" y="34"/>
                  </a:cubicBezTo>
                  <a:cubicBezTo>
                    <a:pt x="147" y="35"/>
                    <a:pt x="150" y="41"/>
                    <a:pt x="148" y="46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2" y="91"/>
                    <a:pt x="127" y="93"/>
                    <a:pt x="122" y="9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3" y="57"/>
                    <a:pt x="0" y="51"/>
                    <a:pt x="3" y="4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2"/>
                    <a:pt x="24" y="0"/>
                    <a:pt x="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7" name="Google Shape;347;p17"/>
          <p:cNvGrpSpPr/>
          <p:nvPr/>
        </p:nvGrpSpPr>
        <p:grpSpPr>
          <a:xfrm>
            <a:off x="257225" y="1367125"/>
            <a:ext cx="8501800" cy="3570650"/>
            <a:chOff x="257226" y="1367125"/>
            <a:chExt cx="8501800" cy="3570650"/>
          </a:xfrm>
        </p:grpSpPr>
        <p:sp>
          <p:nvSpPr>
            <p:cNvPr id="348" name="Google Shape;348;p17"/>
            <p:cNvSpPr/>
            <p:nvPr/>
          </p:nvSpPr>
          <p:spPr>
            <a:xfrm>
              <a:off x="1743576" y="488707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257226" y="1930838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8681326" y="2741013"/>
              <a:ext cx="77700" cy="7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8694826" y="1367125"/>
              <a:ext cx="50700" cy="5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17"/>
          <p:cNvGrpSpPr/>
          <p:nvPr/>
        </p:nvGrpSpPr>
        <p:grpSpPr>
          <a:xfrm>
            <a:off x="2953" y="-200664"/>
            <a:ext cx="9219060" cy="5557666"/>
            <a:chOff x="2953" y="-200664"/>
            <a:chExt cx="9219060" cy="5557666"/>
          </a:xfrm>
        </p:grpSpPr>
        <p:sp>
          <p:nvSpPr>
            <p:cNvPr id="353" name="Google Shape;353;p17"/>
            <p:cNvSpPr/>
            <p:nvPr/>
          </p:nvSpPr>
          <p:spPr>
            <a:xfrm rot="-7359723" flipH="1">
              <a:off x="78585" y="439973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7"/>
            <p:cNvSpPr/>
            <p:nvPr/>
          </p:nvSpPr>
          <p:spPr>
            <a:xfrm rot="-5934915" flipH="1">
              <a:off x="8461337" y="63958"/>
              <a:ext cx="723341" cy="69430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7"/>
            <p:cNvSpPr/>
            <p:nvPr/>
          </p:nvSpPr>
          <p:spPr>
            <a:xfrm rot="-7359723" flipH="1">
              <a:off x="3711660" y="-113663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7"/>
            <p:cNvSpPr/>
            <p:nvPr/>
          </p:nvSpPr>
          <p:spPr>
            <a:xfrm rot="-7359723" flipH="1">
              <a:off x="6066410" y="4852487"/>
              <a:ext cx="434975" cy="417512"/>
            </a:xfrm>
            <a:custGeom>
              <a:avLst/>
              <a:gdLst/>
              <a:ahLst/>
              <a:cxnLst/>
              <a:rect l="l" t="t" r="r" b="b"/>
              <a:pathLst>
                <a:path w="178" h="171" extrusionOk="0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8" y="2"/>
                    <a:pt x="66" y="30"/>
                    <a:pt x="61" y="47"/>
                  </a:cubicBezTo>
                  <a:cubicBezTo>
                    <a:pt x="44" y="46"/>
                    <a:pt x="13" y="47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0" y="78"/>
                    <a:pt x="28" y="97"/>
                    <a:pt x="44" y="106"/>
                  </a:cubicBezTo>
                  <a:cubicBezTo>
                    <a:pt x="40" y="122"/>
                    <a:pt x="35" y="15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61" y="171"/>
                    <a:pt x="82" y="153"/>
                    <a:pt x="95" y="139"/>
                  </a:cubicBezTo>
                  <a:cubicBezTo>
                    <a:pt x="109" y="147"/>
                    <a:pt x="139" y="158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62" y="138"/>
                    <a:pt x="152" y="117"/>
                    <a:pt x="142" y="101"/>
                  </a:cubicBezTo>
                  <a:cubicBezTo>
                    <a:pt x="158" y="94"/>
                    <a:pt x="178" y="81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69" y="52"/>
                    <a:pt x="137" y="46"/>
                    <a:pt x="121" y="45"/>
                  </a:cubicBezTo>
                  <a:cubicBezTo>
                    <a:pt x="117" y="27"/>
                    <a:pt x="109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7" name="Google Shape;357;p17"/>
          <p:cNvGrpSpPr/>
          <p:nvPr/>
        </p:nvGrpSpPr>
        <p:grpSpPr>
          <a:xfrm>
            <a:off x="34550" y="108550"/>
            <a:ext cx="7745799" cy="4910575"/>
            <a:chOff x="34550" y="108550"/>
            <a:chExt cx="7745799" cy="4910575"/>
          </a:xfrm>
        </p:grpSpPr>
        <p:sp>
          <p:nvSpPr>
            <p:cNvPr id="358" name="Google Shape;358;p17"/>
            <p:cNvSpPr/>
            <p:nvPr/>
          </p:nvSpPr>
          <p:spPr>
            <a:xfrm>
              <a:off x="3338674" y="480570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7"/>
            <p:cNvSpPr/>
            <p:nvPr/>
          </p:nvSpPr>
          <p:spPr>
            <a:xfrm>
              <a:off x="34550" y="256143"/>
              <a:ext cx="434975" cy="404332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7"/>
            <p:cNvSpPr/>
            <p:nvPr/>
          </p:nvSpPr>
          <p:spPr>
            <a:xfrm>
              <a:off x="71774" y="3278925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7"/>
            <p:cNvSpPr/>
            <p:nvPr/>
          </p:nvSpPr>
          <p:spPr>
            <a:xfrm>
              <a:off x="7550749" y="108550"/>
              <a:ext cx="229600" cy="213425"/>
            </a:xfrm>
            <a:custGeom>
              <a:avLst/>
              <a:gdLst/>
              <a:ahLst/>
              <a:cxnLst/>
              <a:rect l="l" t="t" r="r" b="b"/>
              <a:pathLst>
                <a:path w="46" h="43" extrusionOk="0">
                  <a:moveTo>
                    <a:pt x="46" y="22"/>
                  </a:moveTo>
                  <a:cubicBezTo>
                    <a:pt x="46" y="20"/>
                    <a:pt x="39" y="19"/>
                    <a:pt x="30" y="19"/>
                  </a:cubicBezTo>
                  <a:cubicBezTo>
                    <a:pt x="36" y="12"/>
                    <a:pt x="40" y="7"/>
                    <a:pt x="39" y="6"/>
                  </a:cubicBezTo>
                  <a:cubicBezTo>
                    <a:pt x="38" y="5"/>
                    <a:pt x="33" y="9"/>
                    <a:pt x="26" y="15"/>
                  </a:cubicBezTo>
                  <a:cubicBezTo>
                    <a:pt x="25" y="6"/>
                    <a:pt x="24" y="0"/>
                    <a:pt x="23" y="0"/>
                  </a:cubicBezTo>
                  <a:cubicBezTo>
                    <a:pt x="22" y="0"/>
                    <a:pt x="21" y="6"/>
                    <a:pt x="20" y="15"/>
                  </a:cubicBezTo>
                  <a:cubicBezTo>
                    <a:pt x="14" y="10"/>
                    <a:pt x="10" y="6"/>
                    <a:pt x="9" y="7"/>
                  </a:cubicBezTo>
                  <a:cubicBezTo>
                    <a:pt x="8" y="8"/>
                    <a:pt x="11" y="13"/>
                    <a:pt x="16" y="19"/>
                  </a:cubicBezTo>
                  <a:cubicBezTo>
                    <a:pt x="7" y="19"/>
                    <a:pt x="0" y="20"/>
                    <a:pt x="0" y="22"/>
                  </a:cubicBezTo>
                  <a:cubicBezTo>
                    <a:pt x="0" y="23"/>
                    <a:pt x="7" y="24"/>
                    <a:pt x="16" y="24"/>
                  </a:cubicBezTo>
                  <a:cubicBezTo>
                    <a:pt x="10" y="31"/>
                    <a:pt x="6" y="37"/>
                    <a:pt x="7" y="38"/>
                  </a:cubicBezTo>
                  <a:cubicBezTo>
                    <a:pt x="8" y="38"/>
                    <a:pt x="14" y="35"/>
                    <a:pt x="20" y="28"/>
                  </a:cubicBezTo>
                  <a:cubicBezTo>
                    <a:pt x="21" y="37"/>
                    <a:pt x="22" y="43"/>
                    <a:pt x="23" y="43"/>
                  </a:cubicBezTo>
                  <a:cubicBezTo>
                    <a:pt x="24" y="43"/>
                    <a:pt x="26" y="37"/>
                    <a:pt x="26" y="28"/>
                  </a:cubicBezTo>
                  <a:cubicBezTo>
                    <a:pt x="32" y="34"/>
                    <a:pt x="37" y="37"/>
                    <a:pt x="37" y="36"/>
                  </a:cubicBezTo>
                  <a:cubicBezTo>
                    <a:pt x="38" y="35"/>
                    <a:pt x="35" y="30"/>
                    <a:pt x="30" y="24"/>
                  </a:cubicBezTo>
                  <a:cubicBezTo>
                    <a:pt x="39" y="24"/>
                    <a:pt x="46" y="23"/>
                    <a:pt x="46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ilita One"/>
              <a:buNone/>
              <a:defRPr sz="23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ilita One"/>
              <a:buNone/>
              <a:defRPr sz="2300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●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○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■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●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○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■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●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○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2"/>
              <a:buChar char="■"/>
              <a:defRPr>
                <a:solidFill>
                  <a:schemeClr val="lt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2" r:id="rId12"/>
    <p:sldLayoutId id="214748366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1"/>
          <p:cNvSpPr txBox="1">
            <a:spLocks noGrp="1"/>
          </p:cNvSpPr>
          <p:nvPr>
            <p:ph type="ctrTitle"/>
          </p:nvPr>
        </p:nvSpPr>
        <p:spPr>
          <a:xfrm>
            <a:off x="376822" y="571575"/>
            <a:ext cx="7352527" cy="19878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dirty="0"/>
              <a:t>Стихотворения М. И. Цветаевой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Бежит тропинка с </a:t>
            </a:r>
            <a:r>
              <a:rPr lang="ru-RU" dirty="0" smtClean="0"/>
              <a:t>бугорка»,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«Наши царства»</a:t>
            </a:r>
            <a:endParaRPr sz="4500" dirty="0"/>
          </a:p>
        </p:txBody>
      </p:sp>
      <p:sp>
        <p:nvSpPr>
          <p:cNvPr id="373" name="Google Shape;373;p21"/>
          <p:cNvSpPr txBox="1">
            <a:spLocks noGrp="1"/>
          </p:cNvSpPr>
          <p:nvPr>
            <p:ph type="subTitle" idx="1"/>
          </p:nvPr>
        </p:nvSpPr>
        <p:spPr>
          <a:xfrm>
            <a:off x="715100" y="3487400"/>
            <a:ext cx="5081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grpSp>
        <p:nvGrpSpPr>
          <p:cNvPr id="374" name="Google Shape;374;p21"/>
          <p:cNvGrpSpPr/>
          <p:nvPr/>
        </p:nvGrpSpPr>
        <p:grpSpPr>
          <a:xfrm flipH="1">
            <a:off x="5720394" y="1863757"/>
            <a:ext cx="2963023" cy="2868325"/>
            <a:chOff x="6072124" y="1137588"/>
            <a:chExt cx="2963023" cy="2868325"/>
          </a:xfrm>
        </p:grpSpPr>
        <p:sp>
          <p:nvSpPr>
            <p:cNvPr id="375" name="Google Shape;375;p21"/>
            <p:cNvSpPr/>
            <p:nvPr/>
          </p:nvSpPr>
          <p:spPr>
            <a:xfrm>
              <a:off x="6072124" y="1333325"/>
              <a:ext cx="2963023" cy="2517675"/>
            </a:xfrm>
            <a:custGeom>
              <a:avLst/>
              <a:gdLst/>
              <a:ahLst/>
              <a:cxnLst/>
              <a:rect l="l" t="t" r="r" b="b"/>
              <a:pathLst>
                <a:path w="1681" h="1428" extrusionOk="0">
                  <a:moveTo>
                    <a:pt x="443" y="0"/>
                  </a:moveTo>
                  <a:cubicBezTo>
                    <a:pt x="401" y="0"/>
                    <a:pt x="359" y="6"/>
                    <a:pt x="319" y="19"/>
                  </a:cubicBezTo>
                  <a:cubicBezTo>
                    <a:pt x="148" y="77"/>
                    <a:pt x="38" y="256"/>
                    <a:pt x="18" y="435"/>
                  </a:cubicBezTo>
                  <a:cubicBezTo>
                    <a:pt x="0" y="611"/>
                    <a:pt x="40" y="788"/>
                    <a:pt x="119" y="945"/>
                  </a:cubicBezTo>
                  <a:cubicBezTo>
                    <a:pt x="158" y="1024"/>
                    <a:pt x="207" y="1098"/>
                    <a:pt x="264" y="1165"/>
                  </a:cubicBezTo>
                  <a:cubicBezTo>
                    <a:pt x="328" y="1243"/>
                    <a:pt x="407" y="1310"/>
                    <a:pt x="498" y="1358"/>
                  </a:cubicBezTo>
                  <a:cubicBezTo>
                    <a:pt x="597" y="1411"/>
                    <a:pt x="734" y="1427"/>
                    <a:pt x="846" y="1428"/>
                  </a:cubicBezTo>
                  <a:cubicBezTo>
                    <a:pt x="849" y="1428"/>
                    <a:pt x="852" y="1428"/>
                    <a:pt x="856" y="1428"/>
                  </a:cubicBezTo>
                  <a:cubicBezTo>
                    <a:pt x="952" y="1428"/>
                    <a:pt x="1049" y="1416"/>
                    <a:pt x="1142" y="1391"/>
                  </a:cubicBezTo>
                  <a:cubicBezTo>
                    <a:pt x="1208" y="1374"/>
                    <a:pt x="1272" y="1351"/>
                    <a:pt x="1333" y="1322"/>
                  </a:cubicBezTo>
                  <a:cubicBezTo>
                    <a:pt x="1449" y="1267"/>
                    <a:pt x="1560" y="1188"/>
                    <a:pt x="1620" y="1075"/>
                  </a:cubicBezTo>
                  <a:cubicBezTo>
                    <a:pt x="1681" y="961"/>
                    <a:pt x="1680" y="809"/>
                    <a:pt x="1594" y="714"/>
                  </a:cubicBezTo>
                  <a:cubicBezTo>
                    <a:pt x="1519" y="632"/>
                    <a:pt x="1399" y="607"/>
                    <a:pt x="1288" y="605"/>
                  </a:cubicBezTo>
                  <a:cubicBezTo>
                    <a:pt x="1213" y="604"/>
                    <a:pt x="1132" y="609"/>
                    <a:pt x="1069" y="567"/>
                  </a:cubicBezTo>
                  <a:cubicBezTo>
                    <a:pt x="1003" y="525"/>
                    <a:pt x="975" y="444"/>
                    <a:pt x="943" y="373"/>
                  </a:cubicBezTo>
                  <a:cubicBezTo>
                    <a:pt x="888" y="254"/>
                    <a:pt x="806" y="144"/>
                    <a:pt x="695" y="75"/>
                  </a:cubicBezTo>
                  <a:cubicBezTo>
                    <a:pt x="620" y="27"/>
                    <a:pt x="531" y="0"/>
                    <a:pt x="443" y="0"/>
                  </a:cubicBezTo>
                </a:path>
              </a:pathLst>
            </a:custGeom>
            <a:solidFill>
              <a:srgbClr val="191919">
                <a:alpha val="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6" name="Google Shape;376;p21"/>
            <p:cNvGrpSpPr/>
            <p:nvPr/>
          </p:nvGrpSpPr>
          <p:grpSpPr>
            <a:xfrm>
              <a:off x="6164540" y="1137588"/>
              <a:ext cx="2451425" cy="2868325"/>
              <a:chOff x="6164540" y="1137588"/>
              <a:chExt cx="2451425" cy="2868325"/>
            </a:xfrm>
          </p:grpSpPr>
          <p:sp>
            <p:nvSpPr>
              <p:cNvPr id="377" name="Google Shape;377;p21"/>
              <p:cNvSpPr/>
              <p:nvPr/>
            </p:nvSpPr>
            <p:spPr>
              <a:xfrm>
                <a:off x="6980494" y="3560521"/>
                <a:ext cx="1542830" cy="445392"/>
              </a:xfrm>
              <a:custGeom>
                <a:avLst/>
                <a:gdLst/>
                <a:ahLst/>
                <a:cxnLst/>
                <a:rect l="l" t="t" r="r" b="b"/>
                <a:pathLst>
                  <a:path w="281" h="81" extrusionOk="0">
                    <a:moveTo>
                      <a:pt x="262" y="0"/>
                    </a:moveTo>
                    <a:cubicBezTo>
                      <a:pt x="175" y="9"/>
                      <a:pt x="89" y="19"/>
                      <a:pt x="4" y="30"/>
                    </a:cubicBezTo>
                    <a:cubicBezTo>
                      <a:pt x="14" y="46"/>
                      <a:pt x="12" y="66"/>
                      <a:pt x="0" y="81"/>
                    </a:cubicBezTo>
                    <a:cubicBezTo>
                      <a:pt x="92" y="70"/>
                      <a:pt x="177" y="58"/>
                      <a:pt x="271" y="47"/>
                    </a:cubicBezTo>
                    <a:cubicBezTo>
                      <a:pt x="280" y="29"/>
                      <a:pt x="281" y="14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21"/>
              <p:cNvSpPr/>
              <p:nvPr/>
            </p:nvSpPr>
            <p:spPr>
              <a:xfrm>
                <a:off x="6210860" y="3328917"/>
                <a:ext cx="2202007" cy="4204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18" extrusionOk="0">
                    <a:moveTo>
                      <a:pt x="0" y="28"/>
                    </a:moveTo>
                    <a:lnTo>
                      <a:pt x="225" y="118"/>
                    </a:lnTo>
                    <a:lnTo>
                      <a:pt x="618" y="65"/>
                    </a:lnTo>
                    <a:lnTo>
                      <a:pt x="410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21"/>
              <p:cNvSpPr/>
              <p:nvPr/>
            </p:nvSpPr>
            <p:spPr>
              <a:xfrm>
                <a:off x="6200171" y="3457190"/>
                <a:ext cx="815954" cy="50596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92" extrusionOk="0">
                    <a:moveTo>
                      <a:pt x="8" y="0"/>
                    </a:moveTo>
                    <a:cubicBezTo>
                      <a:pt x="48" y="16"/>
                      <a:pt x="89" y="32"/>
                      <a:pt x="129" y="48"/>
                    </a:cubicBezTo>
                    <a:cubicBezTo>
                      <a:pt x="134" y="50"/>
                      <a:pt x="140" y="53"/>
                      <a:pt x="144" y="57"/>
                    </a:cubicBezTo>
                    <a:cubicBezTo>
                      <a:pt x="149" y="62"/>
                      <a:pt x="148" y="69"/>
                      <a:pt x="148" y="76"/>
                    </a:cubicBezTo>
                    <a:cubicBezTo>
                      <a:pt x="148" y="81"/>
                      <a:pt x="147" y="86"/>
                      <a:pt x="143" y="89"/>
                    </a:cubicBezTo>
                    <a:cubicBezTo>
                      <a:pt x="140" y="92"/>
                      <a:pt x="135" y="92"/>
                      <a:pt x="131" y="91"/>
                    </a:cubicBezTo>
                    <a:cubicBezTo>
                      <a:pt x="127" y="91"/>
                      <a:pt x="124" y="89"/>
                      <a:pt x="120" y="88"/>
                    </a:cubicBezTo>
                    <a:cubicBezTo>
                      <a:pt x="80" y="72"/>
                      <a:pt x="40" y="56"/>
                      <a:pt x="0" y="40"/>
                    </a:cubicBezTo>
                    <a:cubicBezTo>
                      <a:pt x="10" y="28"/>
                      <a:pt x="12" y="12"/>
                      <a:pt x="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21"/>
              <p:cNvSpPr/>
              <p:nvPr/>
            </p:nvSpPr>
            <p:spPr>
              <a:xfrm>
                <a:off x="6253618" y="3521326"/>
                <a:ext cx="655614" cy="274361"/>
              </a:xfrm>
              <a:custGeom>
                <a:avLst/>
                <a:gdLst/>
                <a:ahLst/>
                <a:cxnLst/>
                <a:rect l="l" t="t" r="r" b="b"/>
                <a:pathLst>
                  <a:path w="119" h="50" extrusionOk="0">
                    <a:moveTo>
                      <a:pt x="119" y="50"/>
                    </a:moveTo>
                    <a:cubicBezTo>
                      <a:pt x="79" y="36"/>
                      <a:pt x="39" y="19"/>
                      <a:pt x="0" y="0"/>
                    </a:cubicBezTo>
                    <a:cubicBezTo>
                      <a:pt x="41" y="14"/>
                      <a:pt x="81" y="31"/>
                      <a:pt x="119" y="5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21"/>
              <p:cNvSpPr/>
              <p:nvPr/>
            </p:nvSpPr>
            <p:spPr>
              <a:xfrm>
                <a:off x="6250055" y="3578336"/>
                <a:ext cx="652051" cy="263672"/>
              </a:xfrm>
              <a:custGeom>
                <a:avLst/>
                <a:gdLst/>
                <a:ahLst/>
                <a:cxnLst/>
                <a:rect l="l" t="t" r="r" b="b"/>
                <a:pathLst>
                  <a:path w="119" h="48" extrusionOk="0">
                    <a:moveTo>
                      <a:pt x="119" y="48"/>
                    </a:moveTo>
                    <a:cubicBezTo>
                      <a:pt x="81" y="33"/>
                      <a:pt x="38" y="16"/>
                      <a:pt x="0" y="0"/>
                    </a:cubicBezTo>
                    <a:cubicBezTo>
                      <a:pt x="42" y="12"/>
                      <a:pt x="82" y="28"/>
                      <a:pt x="119" y="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21"/>
              <p:cNvSpPr/>
              <p:nvPr/>
            </p:nvSpPr>
            <p:spPr>
              <a:xfrm>
                <a:off x="6232239" y="3628220"/>
                <a:ext cx="648488" cy="245856"/>
              </a:xfrm>
              <a:custGeom>
                <a:avLst/>
                <a:gdLst/>
                <a:ahLst/>
                <a:cxnLst/>
                <a:rect l="l" t="t" r="r" b="b"/>
                <a:pathLst>
                  <a:path w="118" h="45" extrusionOk="0">
                    <a:moveTo>
                      <a:pt x="118" y="45"/>
                    </a:moveTo>
                    <a:cubicBezTo>
                      <a:pt x="78" y="32"/>
                      <a:pt x="39" y="18"/>
                      <a:pt x="0" y="0"/>
                    </a:cubicBezTo>
                    <a:cubicBezTo>
                      <a:pt x="40" y="13"/>
                      <a:pt x="80" y="27"/>
                      <a:pt x="118" y="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21"/>
              <p:cNvSpPr/>
              <p:nvPr/>
            </p:nvSpPr>
            <p:spPr>
              <a:xfrm>
                <a:off x="6164540" y="3428685"/>
                <a:ext cx="887216" cy="577228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05" extrusionOk="0">
                    <a:moveTo>
                      <a:pt x="148" y="105"/>
                    </a:moveTo>
                    <a:cubicBezTo>
                      <a:pt x="101" y="90"/>
                      <a:pt x="7" y="53"/>
                      <a:pt x="1" y="50"/>
                    </a:cubicBezTo>
                    <a:cubicBezTo>
                      <a:pt x="0" y="49"/>
                      <a:pt x="0" y="46"/>
                      <a:pt x="1" y="45"/>
                    </a:cubicBezTo>
                    <a:cubicBezTo>
                      <a:pt x="1" y="44"/>
                      <a:pt x="4" y="44"/>
                      <a:pt x="7" y="44"/>
                    </a:cubicBezTo>
                    <a:cubicBezTo>
                      <a:pt x="9" y="44"/>
                      <a:pt x="82" y="75"/>
                      <a:pt x="124" y="88"/>
                    </a:cubicBezTo>
                    <a:cubicBezTo>
                      <a:pt x="126" y="88"/>
                      <a:pt x="142" y="94"/>
                      <a:pt x="143" y="94"/>
                    </a:cubicBezTo>
                    <a:cubicBezTo>
                      <a:pt x="148" y="93"/>
                      <a:pt x="151" y="85"/>
                      <a:pt x="151" y="80"/>
                    </a:cubicBezTo>
                    <a:cubicBezTo>
                      <a:pt x="152" y="70"/>
                      <a:pt x="148" y="62"/>
                      <a:pt x="148" y="62"/>
                    </a:cubicBezTo>
                    <a:cubicBezTo>
                      <a:pt x="146" y="59"/>
                      <a:pt x="140" y="56"/>
                      <a:pt x="134" y="54"/>
                    </a:cubicBezTo>
                    <a:cubicBezTo>
                      <a:pt x="96" y="41"/>
                      <a:pt x="61" y="23"/>
                      <a:pt x="22" y="11"/>
                    </a:cubicBezTo>
                    <a:cubicBezTo>
                      <a:pt x="18" y="9"/>
                      <a:pt x="10" y="6"/>
                      <a:pt x="8" y="4"/>
                    </a:cubicBezTo>
                    <a:cubicBezTo>
                      <a:pt x="6" y="2"/>
                      <a:pt x="8" y="0"/>
                      <a:pt x="8" y="0"/>
                    </a:cubicBezTo>
                    <a:cubicBezTo>
                      <a:pt x="49" y="16"/>
                      <a:pt x="94" y="33"/>
                      <a:pt x="135" y="50"/>
                    </a:cubicBezTo>
                    <a:cubicBezTo>
                      <a:pt x="143" y="53"/>
                      <a:pt x="153" y="57"/>
                      <a:pt x="154" y="58"/>
                    </a:cubicBezTo>
                    <a:cubicBezTo>
                      <a:pt x="157" y="60"/>
                      <a:pt x="161" y="74"/>
                      <a:pt x="160" y="81"/>
                    </a:cubicBezTo>
                    <a:cubicBezTo>
                      <a:pt x="158" y="88"/>
                      <a:pt x="154" y="97"/>
                      <a:pt x="148" y="10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21"/>
              <p:cNvSpPr/>
              <p:nvPr/>
            </p:nvSpPr>
            <p:spPr>
              <a:xfrm>
                <a:off x="7083824" y="3286159"/>
                <a:ext cx="1532141" cy="445392"/>
              </a:xfrm>
              <a:custGeom>
                <a:avLst/>
                <a:gdLst/>
                <a:ahLst/>
                <a:cxnLst/>
                <a:rect l="l" t="t" r="r" b="b"/>
                <a:pathLst>
                  <a:path w="279" h="81" extrusionOk="0">
                    <a:moveTo>
                      <a:pt x="261" y="0"/>
                    </a:moveTo>
                    <a:cubicBezTo>
                      <a:pt x="174" y="8"/>
                      <a:pt x="88" y="19"/>
                      <a:pt x="3" y="30"/>
                    </a:cubicBezTo>
                    <a:cubicBezTo>
                      <a:pt x="14" y="46"/>
                      <a:pt x="12" y="66"/>
                      <a:pt x="0" y="81"/>
                    </a:cubicBezTo>
                    <a:cubicBezTo>
                      <a:pt x="91" y="70"/>
                      <a:pt x="176" y="58"/>
                      <a:pt x="271" y="47"/>
                    </a:cubicBezTo>
                    <a:cubicBezTo>
                      <a:pt x="279" y="29"/>
                      <a:pt x="279" y="14"/>
                      <a:pt x="26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21"/>
              <p:cNvSpPr/>
              <p:nvPr/>
            </p:nvSpPr>
            <p:spPr>
              <a:xfrm>
                <a:off x="6307065" y="3054555"/>
                <a:ext cx="2209133" cy="4204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18" extrusionOk="0">
                    <a:moveTo>
                      <a:pt x="0" y="28"/>
                    </a:moveTo>
                    <a:lnTo>
                      <a:pt x="227" y="118"/>
                    </a:lnTo>
                    <a:lnTo>
                      <a:pt x="620" y="65"/>
                    </a:lnTo>
                    <a:lnTo>
                      <a:pt x="41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21"/>
              <p:cNvSpPr/>
              <p:nvPr/>
            </p:nvSpPr>
            <p:spPr>
              <a:xfrm>
                <a:off x="6296375" y="3186391"/>
                <a:ext cx="819517" cy="502402"/>
              </a:xfrm>
              <a:custGeom>
                <a:avLst/>
                <a:gdLst/>
                <a:ahLst/>
                <a:cxnLst/>
                <a:rect l="l" t="t" r="r" b="b"/>
                <a:pathLst>
                  <a:path w="149" h="91" extrusionOk="0">
                    <a:moveTo>
                      <a:pt x="9" y="0"/>
                    </a:moveTo>
                    <a:cubicBezTo>
                      <a:pt x="49" y="16"/>
                      <a:pt x="89" y="31"/>
                      <a:pt x="129" y="47"/>
                    </a:cubicBezTo>
                    <a:cubicBezTo>
                      <a:pt x="135" y="50"/>
                      <a:pt x="140" y="52"/>
                      <a:pt x="144" y="56"/>
                    </a:cubicBezTo>
                    <a:cubicBezTo>
                      <a:pt x="149" y="62"/>
                      <a:pt x="149" y="69"/>
                      <a:pt x="148" y="75"/>
                    </a:cubicBezTo>
                    <a:cubicBezTo>
                      <a:pt x="148" y="80"/>
                      <a:pt x="148" y="86"/>
                      <a:pt x="143" y="89"/>
                    </a:cubicBezTo>
                    <a:cubicBezTo>
                      <a:pt x="140" y="91"/>
                      <a:pt x="136" y="91"/>
                      <a:pt x="132" y="91"/>
                    </a:cubicBezTo>
                    <a:cubicBezTo>
                      <a:pt x="128" y="90"/>
                      <a:pt x="124" y="89"/>
                      <a:pt x="120" y="87"/>
                    </a:cubicBezTo>
                    <a:cubicBezTo>
                      <a:pt x="80" y="71"/>
                      <a:pt x="40" y="55"/>
                      <a:pt x="0" y="39"/>
                    </a:cubicBezTo>
                    <a:cubicBezTo>
                      <a:pt x="10" y="27"/>
                      <a:pt x="12" y="11"/>
                      <a:pt x="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21"/>
              <p:cNvSpPr/>
              <p:nvPr/>
            </p:nvSpPr>
            <p:spPr>
              <a:xfrm>
                <a:off x="6353385" y="3254091"/>
                <a:ext cx="652051" cy="26723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49" extrusionOk="0">
                    <a:moveTo>
                      <a:pt x="119" y="49"/>
                    </a:moveTo>
                    <a:cubicBezTo>
                      <a:pt x="79" y="35"/>
                      <a:pt x="39" y="18"/>
                      <a:pt x="0" y="0"/>
                    </a:cubicBezTo>
                    <a:cubicBezTo>
                      <a:pt x="41" y="13"/>
                      <a:pt x="81" y="30"/>
                      <a:pt x="119" y="4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21"/>
              <p:cNvSpPr/>
              <p:nvPr/>
            </p:nvSpPr>
            <p:spPr>
              <a:xfrm>
                <a:off x="6353385" y="3303975"/>
                <a:ext cx="652051" cy="263672"/>
              </a:xfrm>
              <a:custGeom>
                <a:avLst/>
                <a:gdLst/>
                <a:ahLst/>
                <a:cxnLst/>
                <a:rect l="l" t="t" r="r" b="b"/>
                <a:pathLst>
                  <a:path w="119" h="48" extrusionOk="0">
                    <a:moveTo>
                      <a:pt x="119" y="48"/>
                    </a:moveTo>
                    <a:cubicBezTo>
                      <a:pt x="80" y="34"/>
                      <a:pt x="38" y="17"/>
                      <a:pt x="0" y="0"/>
                    </a:cubicBezTo>
                    <a:cubicBezTo>
                      <a:pt x="41" y="12"/>
                      <a:pt x="81" y="28"/>
                      <a:pt x="119" y="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21"/>
              <p:cNvSpPr/>
              <p:nvPr/>
            </p:nvSpPr>
            <p:spPr>
              <a:xfrm>
                <a:off x="6335570" y="3357422"/>
                <a:ext cx="644924" cy="242293"/>
              </a:xfrm>
              <a:custGeom>
                <a:avLst/>
                <a:gdLst/>
                <a:ahLst/>
                <a:cxnLst/>
                <a:rect l="l" t="t" r="r" b="b"/>
                <a:pathLst>
                  <a:path w="117" h="44" extrusionOk="0">
                    <a:moveTo>
                      <a:pt x="117" y="44"/>
                    </a:moveTo>
                    <a:cubicBezTo>
                      <a:pt x="77" y="32"/>
                      <a:pt x="38" y="17"/>
                      <a:pt x="0" y="0"/>
                    </a:cubicBezTo>
                    <a:cubicBezTo>
                      <a:pt x="40" y="12"/>
                      <a:pt x="79" y="26"/>
                      <a:pt x="117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21"/>
              <p:cNvSpPr/>
              <p:nvPr/>
            </p:nvSpPr>
            <p:spPr>
              <a:xfrm>
                <a:off x="6264307" y="3154323"/>
                <a:ext cx="883653" cy="577228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05" extrusionOk="0">
                    <a:moveTo>
                      <a:pt x="149" y="105"/>
                    </a:moveTo>
                    <a:cubicBezTo>
                      <a:pt x="101" y="90"/>
                      <a:pt x="8" y="53"/>
                      <a:pt x="1" y="50"/>
                    </a:cubicBezTo>
                    <a:cubicBezTo>
                      <a:pt x="0" y="49"/>
                      <a:pt x="0" y="46"/>
                      <a:pt x="1" y="45"/>
                    </a:cubicBezTo>
                    <a:cubicBezTo>
                      <a:pt x="1" y="44"/>
                      <a:pt x="4" y="44"/>
                      <a:pt x="7" y="44"/>
                    </a:cubicBezTo>
                    <a:cubicBezTo>
                      <a:pt x="9" y="44"/>
                      <a:pt x="82" y="75"/>
                      <a:pt x="125" y="88"/>
                    </a:cubicBezTo>
                    <a:cubicBezTo>
                      <a:pt x="126" y="88"/>
                      <a:pt x="142" y="94"/>
                      <a:pt x="144" y="94"/>
                    </a:cubicBezTo>
                    <a:cubicBezTo>
                      <a:pt x="149" y="93"/>
                      <a:pt x="151" y="85"/>
                      <a:pt x="152" y="80"/>
                    </a:cubicBezTo>
                    <a:cubicBezTo>
                      <a:pt x="153" y="70"/>
                      <a:pt x="149" y="62"/>
                      <a:pt x="148" y="62"/>
                    </a:cubicBezTo>
                    <a:cubicBezTo>
                      <a:pt x="146" y="59"/>
                      <a:pt x="140" y="56"/>
                      <a:pt x="134" y="54"/>
                    </a:cubicBezTo>
                    <a:cubicBezTo>
                      <a:pt x="96" y="41"/>
                      <a:pt x="61" y="23"/>
                      <a:pt x="23" y="11"/>
                    </a:cubicBezTo>
                    <a:cubicBezTo>
                      <a:pt x="19" y="10"/>
                      <a:pt x="10" y="6"/>
                      <a:pt x="8" y="4"/>
                    </a:cubicBezTo>
                    <a:cubicBezTo>
                      <a:pt x="7" y="2"/>
                      <a:pt x="8" y="0"/>
                      <a:pt x="8" y="0"/>
                    </a:cubicBezTo>
                    <a:cubicBezTo>
                      <a:pt x="50" y="16"/>
                      <a:pt x="94" y="34"/>
                      <a:pt x="135" y="50"/>
                    </a:cubicBezTo>
                    <a:cubicBezTo>
                      <a:pt x="143" y="53"/>
                      <a:pt x="153" y="57"/>
                      <a:pt x="155" y="58"/>
                    </a:cubicBezTo>
                    <a:cubicBezTo>
                      <a:pt x="157" y="60"/>
                      <a:pt x="161" y="75"/>
                      <a:pt x="160" y="82"/>
                    </a:cubicBezTo>
                    <a:cubicBezTo>
                      <a:pt x="158" y="89"/>
                      <a:pt x="155" y="97"/>
                      <a:pt x="149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21"/>
              <p:cNvSpPr/>
              <p:nvPr/>
            </p:nvSpPr>
            <p:spPr>
              <a:xfrm>
                <a:off x="6535104" y="1137588"/>
                <a:ext cx="1521452" cy="1186524"/>
              </a:xfrm>
              <a:custGeom>
                <a:avLst/>
                <a:gdLst/>
                <a:ahLst/>
                <a:cxnLst/>
                <a:rect l="l" t="t" r="r" b="b"/>
                <a:pathLst>
                  <a:path w="277" h="216" extrusionOk="0">
                    <a:moveTo>
                      <a:pt x="86" y="36"/>
                    </a:moveTo>
                    <a:cubicBezTo>
                      <a:pt x="78" y="19"/>
                      <a:pt x="59" y="15"/>
                      <a:pt x="40" y="17"/>
                    </a:cubicBezTo>
                    <a:cubicBezTo>
                      <a:pt x="21" y="20"/>
                      <a:pt x="5" y="36"/>
                      <a:pt x="2" y="54"/>
                    </a:cubicBezTo>
                    <a:cubicBezTo>
                      <a:pt x="0" y="72"/>
                      <a:pt x="11" y="92"/>
                      <a:pt x="26" y="97"/>
                    </a:cubicBezTo>
                    <a:cubicBezTo>
                      <a:pt x="12" y="124"/>
                      <a:pt x="19" y="158"/>
                      <a:pt x="39" y="181"/>
                    </a:cubicBezTo>
                    <a:cubicBezTo>
                      <a:pt x="59" y="204"/>
                      <a:pt x="92" y="216"/>
                      <a:pt x="123" y="216"/>
                    </a:cubicBezTo>
                    <a:cubicBezTo>
                      <a:pt x="155" y="216"/>
                      <a:pt x="186" y="206"/>
                      <a:pt x="212" y="189"/>
                    </a:cubicBezTo>
                    <a:cubicBezTo>
                      <a:pt x="231" y="178"/>
                      <a:pt x="249" y="164"/>
                      <a:pt x="260" y="145"/>
                    </a:cubicBezTo>
                    <a:cubicBezTo>
                      <a:pt x="270" y="126"/>
                      <a:pt x="274" y="103"/>
                      <a:pt x="263" y="83"/>
                    </a:cubicBezTo>
                    <a:cubicBezTo>
                      <a:pt x="272" y="73"/>
                      <a:pt x="277" y="60"/>
                      <a:pt x="277" y="47"/>
                    </a:cubicBezTo>
                    <a:cubicBezTo>
                      <a:pt x="277" y="34"/>
                      <a:pt x="271" y="22"/>
                      <a:pt x="262" y="13"/>
                    </a:cubicBezTo>
                    <a:cubicBezTo>
                      <a:pt x="253" y="5"/>
                      <a:pt x="242" y="0"/>
                      <a:pt x="230" y="0"/>
                    </a:cubicBezTo>
                    <a:cubicBezTo>
                      <a:pt x="218" y="1"/>
                      <a:pt x="207" y="8"/>
                      <a:pt x="202" y="18"/>
                    </a:cubicBezTo>
                    <a:cubicBezTo>
                      <a:pt x="161" y="2"/>
                      <a:pt x="108" y="15"/>
                      <a:pt x="86" y="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21"/>
              <p:cNvSpPr/>
              <p:nvPr/>
            </p:nvSpPr>
            <p:spPr>
              <a:xfrm>
                <a:off x="7447262" y="2131703"/>
                <a:ext cx="851585" cy="566539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03" extrusionOk="0">
                    <a:moveTo>
                      <a:pt x="43" y="0"/>
                    </a:moveTo>
                    <a:cubicBezTo>
                      <a:pt x="48" y="13"/>
                      <a:pt x="61" y="21"/>
                      <a:pt x="74" y="25"/>
                    </a:cubicBezTo>
                    <a:cubicBezTo>
                      <a:pt x="88" y="30"/>
                      <a:pt x="102" y="31"/>
                      <a:pt x="116" y="35"/>
                    </a:cubicBezTo>
                    <a:cubicBezTo>
                      <a:pt x="130" y="39"/>
                      <a:pt x="143" y="46"/>
                      <a:pt x="149" y="59"/>
                    </a:cubicBezTo>
                    <a:cubicBezTo>
                      <a:pt x="155" y="71"/>
                      <a:pt x="151" y="88"/>
                      <a:pt x="140" y="96"/>
                    </a:cubicBezTo>
                    <a:cubicBezTo>
                      <a:pt x="134" y="101"/>
                      <a:pt x="126" y="103"/>
                      <a:pt x="120" y="100"/>
                    </a:cubicBezTo>
                    <a:cubicBezTo>
                      <a:pt x="115" y="98"/>
                      <a:pt x="112" y="94"/>
                      <a:pt x="109" y="90"/>
                    </a:cubicBezTo>
                    <a:cubicBezTo>
                      <a:pt x="99" y="79"/>
                      <a:pt x="85" y="73"/>
                      <a:pt x="70" y="70"/>
                    </a:cubicBezTo>
                    <a:cubicBezTo>
                      <a:pt x="55" y="66"/>
                      <a:pt x="40" y="63"/>
                      <a:pt x="26" y="57"/>
                    </a:cubicBezTo>
                    <a:cubicBezTo>
                      <a:pt x="17" y="54"/>
                      <a:pt x="8" y="48"/>
                      <a:pt x="4" y="39"/>
                    </a:cubicBezTo>
                    <a:cubicBezTo>
                      <a:pt x="0" y="31"/>
                      <a:pt x="2" y="20"/>
                      <a:pt x="8" y="13"/>
                    </a:cubicBezTo>
                    <a:cubicBezTo>
                      <a:pt x="14" y="6"/>
                      <a:pt x="24" y="2"/>
                      <a:pt x="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21"/>
              <p:cNvSpPr/>
              <p:nvPr/>
            </p:nvSpPr>
            <p:spPr>
              <a:xfrm>
                <a:off x="6545793" y="2584221"/>
                <a:ext cx="1289848" cy="1200777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9" extrusionOk="0">
                    <a:moveTo>
                      <a:pt x="42" y="0"/>
                    </a:moveTo>
                    <a:cubicBezTo>
                      <a:pt x="37" y="16"/>
                      <a:pt x="26" y="29"/>
                      <a:pt x="17" y="43"/>
                    </a:cubicBezTo>
                    <a:cubicBezTo>
                      <a:pt x="8" y="57"/>
                      <a:pt x="0" y="73"/>
                      <a:pt x="3" y="90"/>
                    </a:cubicBezTo>
                    <a:cubicBezTo>
                      <a:pt x="6" y="107"/>
                      <a:pt x="21" y="120"/>
                      <a:pt x="36" y="129"/>
                    </a:cubicBezTo>
                    <a:cubicBezTo>
                      <a:pt x="52" y="137"/>
                      <a:pt x="69" y="143"/>
                      <a:pt x="84" y="152"/>
                    </a:cubicBezTo>
                    <a:cubicBezTo>
                      <a:pt x="100" y="162"/>
                      <a:pt x="113" y="175"/>
                      <a:pt x="127" y="187"/>
                    </a:cubicBezTo>
                    <a:cubicBezTo>
                      <a:pt x="140" y="199"/>
                      <a:pt x="156" y="211"/>
                      <a:pt x="174" y="215"/>
                    </a:cubicBezTo>
                    <a:cubicBezTo>
                      <a:pt x="192" y="219"/>
                      <a:pt x="214" y="215"/>
                      <a:pt x="225" y="201"/>
                    </a:cubicBezTo>
                    <a:cubicBezTo>
                      <a:pt x="233" y="191"/>
                      <a:pt x="235" y="179"/>
                      <a:pt x="232" y="167"/>
                    </a:cubicBezTo>
                    <a:cubicBezTo>
                      <a:pt x="230" y="155"/>
                      <a:pt x="224" y="144"/>
                      <a:pt x="217" y="135"/>
                    </a:cubicBezTo>
                    <a:cubicBezTo>
                      <a:pt x="199" y="110"/>
                      <a:pt x="172" y="91"/>
                      <a:pt x="141" y="81"/>
                    </a:cubicBezTo>
                    <a:cubicBezTo>
                      <a:pt x="131" y="79"/>
                      <a:pt x="121" y="77"/>
                      <a:pt x="112" y="73"/>
                    </a:cubicBezTo>
                    <a:cubicBezTo>
                      <a:pt x="103" y="69"/>
                      <a:pt x="94" y="64"/>
                      <a:pt x="89" y="55"/>
                    </a:cubicBezTo>
                    <a:cubicBezTo>
                      <a:pt x="83" y="46"/>
                      <a:pt x="83" y="35"/>
                      <a:pt x="80" y="25"/>
                    </a:cubicBezTo>
                    <a:cubicBezTo>
                      <a:pt x="77" y="15"/>
                      <a:pt x="69" y="4"/>
                      <a:pt x="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21"/>
              <p:cNvSpPr/>
              <p:nvPr/>
            </p:nvSpPr>
            <p:spPr>
              <a:xfrm>
                <a:off x="7023251" y="2755252"/>
                <a:ext cx="1215023" cy="87296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59" extrusionOk="0">
                    <a:moveTo>
                      <a:pt x="107" y="18"/>
                    </a:moveTo>
                    <a:cubicBezTo>
                      <a:pt x="140" y="44"/>
                      <a:pt x="173" y="70"/>
                      <a:pt x="202" y="100"/>
                    </a:cubicBezTo>
                    <a:cubicBezTo>
                      <a:pt x="211" y="109"/>
                      <a:pt x="221" y="122"/>
                      <a:pt x="219" y="135"/>
                    </a:cubicBezTo>
                    <a:cubicBezTo>
                      <a:pt x="216" y="150"/>
                      <a:pt x="196" y="159"/>
                      <a:pt x="180" y="156"/>
                    </a:cubicBezTo>
                    <a:cubicBezTo>
                      <a:pt x="164" y="154"/>
                      <a:pt x="150" y="143"/>
                      <a:pt x="138" y="133"/>
                    </a:cubicBezTo>
                    <a:cubicBezTo>
                      <a:pt x="121" y="117"/>
                      <a:pt x="104" y="100"/>
                      <a:pt x="85" y="86"/>
                    </a:cubicBezTo>
                    <a:cubicBezTo>
                      <a:pt x="66" y="71"/>
                      <a:pt x="45" y="59"/>
                      <a:pt x="22" y="54"/>
                    </a:cubicBezTo>
                    <a:cubicBezTo>
                      <a:pt x="13" y="52"/>
                      <a:pt x="3" y="49"/>
                      <a:pt x="1" y="41"/>
                    </a:cubicBezTo>
                    <a:cubicBezTo>
                      <a:pt x="0" y="37"/>
                      <a:pt x="2" y="32"/>
                      <a:pt x="4" y="28"/>
                    </a:cubicBezTo>
                    <a:cubicBezTo>
                      <a:pt x="14" y="12"/>
                      <a:pt x="33" y="1"/>
                      <a:pt x="53" y="0"/>
                    </a:cubicBezTo>
                    <a:cubicBezTo>
                      <a:pt x="72" y="0"/>
                      <a:pt x="93" y="7"/>
                      <a:pt x="107" y="1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21"/>
              <p:cNvSpPr/>
              <p:nvPr/>
            </p:nvSpPr>
            <p:spPr>
              <a:xfrm>
                <a:off x="7518525" y="2181587"/>
                <a:ext cx="185282" cy="57010"/>
              </a:xfrm>
              <a:custGeom>
                <a:avLst/>
                <a:gdLst/>
                <a:ahLst/>
                <a:cxnLst/>
                <a:rect l="l" t="t" r="r" b="b"/>
                <a:pathLst>
                  <a:path w="34" h="10" extrusionOk="0">
                    <a:moveTo>
                      <a:pt x="34" y="0"/>
                    </a:moveTo>
                    <a:cubicBezTo>
                      <a:pt x="25" y="7"/>
                      <a:pt x="12" y="10"/>
                      <a:pt x="0" y="7"/>
                    </a:cubicBezTo>
                    <a:cubicBezTo>
                      <a:pt x="12" y="4"/>
                      <a:pt x="22" y="2"/>
                      <a:pt x="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21"/>
              <p:cNvSpPr/>
              <p:nvPr/>
            </p:nvSpPr>
            <p:spPr>
              <a:xfrm>
                <a:off x="7497146" y="3161449"/>
                <a:ext cx="327807" cy="345624"/>
              </a:xfrm>
              <a:custGeom>
                <a:avLst/>
                <a:gdLst/>
                <a:ahLst/>
                <a:cxnLst/>
                <a:rect l="l" t="t" r="r" b="b"/>
                <a:pathLst>
                  <a:path w="60" h="63" extrusionOk="0">
                    <a:moveTo>
                      <a:pt x="60" y="63"/>
                    </a:moveTo>
                    <a:cubicBezTo>
                      <a:pt x="47" y="36"/>
                      <a:pt x="26" y="15"/>
                      <a:pt x="0" y="0"/>
                    </a:cubicBezTo>
                    <a:cubicBezTo>
                      <a:pt x="28" y="10"/>
                      <a:pt x="52" y="34"/>
                      <a:pt x="6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21"/>
              <p:cNvSpPr/>
              <p:nvPr/>
            </p:nvSpPr>
            <p:spPr>
              <a:xfrm>
                <a:off x="7760817" y="2071129"/>
                <a:ext cx="324244" cy="381256"/>
              </a:xfrm>
              <a:custGeom>
                <a:avLst/>
                <a:gdLst/>
                <a:ahLst/>
                <a:cxnLst/>
                <a:rect l="l" t="t" r="r" b="b"/>
                <a:pathLst>
                  <a:path w="59" h="69" extrusionOk="0">
                    <a:moveTo>
                      <a:pt x="59" y="0"/>
                    </a:moveTo>
                    <a:cubicBezTo>
                      <a:pt x="31" y="14"/>
                      <a:pt x="8" y="39"/>
                      <a:pt x="0" y="68"/>
                    </a:cubicBezTo>
                    <a:cubicBezTo>
                      <a:pt x="8" y="69"/>
                      <a:pt x="15" y="63"/>
                      <a:pt x="20" y="57"/>
                    </a:cubicBezTo>
                    <a:cubicBezTo>
                      <a:pt x="34" y="41"/>
                      <a:pt x="47" y="23"/>
                      <a:pt x="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21"/>
              <p:cNvSpPr/>
              <p:nvPr/>
            </p:nvSpPr>
            <p:spPr>
              <a:xfrm>
                <a:off x="6955552" y="2227907"/>
                <a:ext cx="869401" cy="23873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44" extrusionOk="0">
                    <a:moveTo>
                      <a:pt x="0" y="10"/>
                    </a:moveTo>
                    <a:cubicBezTo>
                      <a:pt x="11" y="2"/>
                      <a:pt x="27" y="0"/>
                      <a:pt x="41" y="0"/>
                    </a:cubicBezTo>
                    <a:cubicBezTo>
                      <a:pt x="82" y="1"/>
                      <a:pt x="123" y="12"/>
                      <a:pt x="158" y="33"/>
                    </a:cubicBezTo>
                    <a:cubicBezTo>
                      <a:pt x="157" y="40"/>
                      <a:pt x="148" y="43"/>
                      <a:pt x="142" y="43"/>
                    </a:cubicBezTo>
                    <a:cubicBezTo>
                      <a:pt x="130" y="44"/>
                      <a:pt x="118" y="42"/>
                      <a:pt x="107" y="40"/>
                    </a:cubicBezTo>
                    <a:cubicBezTo>
                      <a:pt x="72" y="35"/>
                      <a:pt x="37" y="30"/>
                      <a:pt x="0" y="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21"/>
              <p:cNvSpPr/>
              <p:nvPr/>
            </p:nvSpPr>
            <p:spPr>
              <a:xfrm>
                <a:off x="7066009" y="2231471"/>
                <a:ext cx="666303" cy="153215"/>
              </a:xfrm>
              <a:custGeom>
                <a:avLst/>
                <a:gdLst/>
                <a:ahLst/>
                <a:cxnLst/>
                <a:rect l="l" t="t" r="r" b="b"/>
                <a:pathLst>
                  <a:path w="121" h="28" extrusionOk="0">
                    <a:moveTo>
                      <a:pt x="121" y="28"/>
                    </a:moveTo>
                    <a:cubicBezTo>
                      <a:pt x="83" y="11"/>
                      <a:pt x="41" y="3"/>
                      <a:pt x="0" y="4"/>
                    </a:cubicBezTo>
                    <a:cubicBezTo>
                      <a:pt x="41" y="0"/>
                      <a:pt x="84" y="8"/>
                      <a:pt x="121" y="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21"/>
              <p:cNvSpPr/>
              <p:nvPr/>
            </p:nvSpPr>
            <p:spPr>
              <a:xfrm>
                <a:off x="7123019" y="2299170"/>
                <a:ext cx="598604" cy="106894"/>
              </a:xfrm>
              <a:custGeom>
                <a:avLst/>
                <a:gdLst/>
                <a:ahLst/>
                <a:cxnLst/>
                <a:rect l="l" t="t" r="r" b="b"/>
                <a:pathLst>
                  <a:path w="109" h="20" extrusionOk="0">
                    <a:moveTo>
                      <a:pt x="109" y="20"/>
                    </a:moveTo>
                    <a:cubicBezTo>
                      <a:pt x="74" y="8"/>
                      <a:pt x="37" y="2"/>
                      <a:pt x="0" y="2"/>
                    </a:cubicBezTo>
                    <a:cubicBezTo>
                      <a:pt x="37" y="0"/>
                      <a:pt x="75" y="6"/>
                      <a:pt x="109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21"/>
              <p:cNvSpPr/>
              <p:nvPr/>
            </p:nvSpPr>
            <p:spPr>
              <a:xfrm>
                <a:off x="7803574" y="2110324"/>
                <a:ext cx="235166" cy="285051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0" y="52"/>
                    </a:moveTo>
                    <a:cubicBezTo>
                      <a:pt x="10" y="32"/>
                      <a:pt x="25" y="14"/>
                      <a:pt x="43" y="0"/>
                    </a:cubicBezTo>
                    <a:cubicBezTo>
                      <a:pt x="27" y="16"/>
                      <a:pt x="13" y="33"/>
                      <a:pt x="0" y="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21"/>
              <p:cNvSpPr/>
              <p:nvPr/>
            </p:nvSpPr>
            <p:spPr>
              <a:xfrm>
                <a:off x="6873600" y="2035498"/>
                <a:ext cx="1236401" cy="126135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230" extrusionOk="0">
                    <a:moveTo>
                      <a:pt x="225" y="0"/>
                    </a:moveTo>
                    <a:cubicBezTo>
                      <a:pt x="225" y="0"/>
                      <a:pt x="178" y="63"/>
                      <a:pt x="177" y="64"/>
                    </a:cubicBezTo>
                    <a:cubicBezTo>
                      <a:pt x="170" y="72"/>
                      <a:pt x="158" y="75"/>
                      <a:pt x="148" y="71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194"/>
                      <a:pt x="137" y="226"/>
                      <a:pt x="139" y="227"/>
                    </a:cubicBezTo>
                    <a:cubicBezTo>
                      <a:pt x="144" y="230"/>
                      <a:pt x="150" y="230"/>
                      <a:pt x="156" y="229"/>
                    </a:cubicBezTo>
                    <a:cubicBezTo>
                      <a:pt x="162" y="227"/>
                      <a:pt x="167" y="223"/>
                      <a:pt x="170" y="218"/>
                    </a:cubicBezTo>
                    <a:cubicBezTo>
                      <a:pt x="220" y="168"/>
                      <a:pt x="220" y="168"/>
                      <a:pt x="220" y="168"/>
                    </a:cubicBez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21"/>
              <p:cNvSpPr/>
              <p:nvPr/>
            </p:nvSpPr>
            <p:spPr>
              <a:xfrm>
                <a:off x="7803574" y="2402501"/>
                <a:ext cx="32068" cy="833774"/>
              </a:xfrm>
              <a:custGeom>
                <a:avLst/>
                <a:gdLst/>
                <a:ahLst/>
                <a:cxnLst/>
                <a:rect l="l" t="t" r="r" b="b"/>
                <a:pathLst>
                  <a:path w="6" h="152" extrusionOk="0">
                    <a:moveTo>
                      <a:pt x="5" y="0"/>
                    </a:moveTo>
                    <a:cubicBezTo>
                      <a:pt x="6" y="38"/>
                      <a:pt x="6" y="76"/>
                      <a:pt x="4" y="114"/>
                    </a:cubicBezTo>
                    <a:cubicBezTo>
                      <a:pt x="3" y="127"/>
                      <a:pt x="3" y="139"/>
                      <a:pt x="0" y="152"/>
                    </a:cubicBezTo>
                    <a:cubicBezTo>
                      <a:pt x="0" y="150"/>
                      <a:pt x="0" y="149"/>
                      <a:pt x="0" y="147"/>
                    </a:cubicBezTo>
                    <a:cubicBezTo>
                      <a:pt x="1" y="98"/>
                      <a:pt x="0" y="49"/>
                      <a:pt x="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21"/>
              <p:cNvSpPr/>
              <p:nvPr/>
            </p:nvSpPr>
            <p:spPr>
              <a:xfrm>
                <a:off x="7632544" y="2420317"/>
                <a:ext cx="42757" cy="855153"/>
              </a:xfrm>
              <a:custGeom>
                <a:avLst/>
                <a:gdLst/>
                <a:ahLst/>
                <a:cxnLst/>
                <a:rect l="l" t="t" r="r" b="b"/>
                <a:pathLst>
                  <a:path w="8" h="156" extrusionOk="0">
                    <a:moveTo>
                      <a:pt x="8" y="0"/>
                    </a:moveTo>
                    <a:cubicBezTo>
                      <a:pt x="8" y="52"/>
                      <a:pt x="5" y="104"/>
                      <a:pt x="0" y="156"/>
                    </a:cubicBezTo>
                    <a:cubicBezTo>
                      <a:pt x="0" y="104"/>
                      <a:pt x="2" y="52"/>
                      <a:pt x="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21"/>
              <p:cNvSpPr/>
              <p:nvPr/>
            </p:nvSpPr>
            <p:spPr>
              <a:xfrm>
                <a:off x="7215660" y="2516522"/>
                <a:ext cx="345622" cy="99768"/>
              </a:xfrm>
              <a:custGeom>
                <a:avLst/>
                <a:gdLst/>
                <a:ahLst/>
                <a:cxnLst/>
                <a:rect l="l" t="t" r="r" b="b"/>
                <a:pathLst>
                  <a:path w="63" h="18" extrusionOk="0">
                    <a:moveTo>
                      <a:pt x="63" y="10"/>
                    </a:moveTo>
                    <a:cubicBezTo>
                      <a:pt x="62" y="13"/>
                      <a:pt x="62" y="16"/>
                      <a:pt x="60" y="18"/>
                    </a:cubicBezTo>
                    <a:cubicBezTo>
                      <a:pt x="57" y="18"/>
                      <a:pt x="56" y="14"/>
                      <a:pt x="54" y="12"/>
                    </a:cubicBezTo>
                    <a:cubicBezTo>
                      <a:pt x="53" y="11"/>
                      <a:pt x="52" y="11"/>
                      <a:pt x="51" y="12"/>
                    </a:cubicBezTo>
                    <a:cubicBezTo>
                      <a:pt x="50" y="13"/>
                      <a:pt x="49" y="14"/>
                      <a:pt x="47" y="14"/>
                    </a:cubicBezTo>
                    <a:cubicBezTo>
                      <a:pt x="45" y="14"/>
                      <a:pt x="44" y="13"/>
                      <a:pt x="43" y="12"/>
                    </a:cubicBezTo>
                    <a:cubicBezTo>
                      <a:pt x="42" y="11"/>
                      <a:pt x="41" y="11"/>
                      <a:pt x="40" y="11"/>
                    </a:cubicBezTo>
                    <a:cubicBezTo>
                      <a:pt x="38" y="11"/>
                      <a:pt x="37" y="12"/>
                      <a:pt x="35" y="12"/>
                    </a:cubicBezTo>
                    <a:cubicBezTo>
                      <a:pt x="32" y="12"/>
                      <a:pt x="30" y="8"/>
                      <a:pt x="28" y="8"/>
                    </a:cubicBezTo>
                    <a:cubicBezTo>
                      <a:pt x="25" y="7"/>
                      <a:pt x="22" y="11"/>
                      <a:pt x="19" y="9"/>
                    </a:cubicBezTo>
                    <a:cubicBezTo>
                      <a:pt x="15" y="8"/>
                      <a:pt x="13" y="2"/>
                      <a:pt x="8" y="4"/>
                    </a:cubicBezTo>
                    <a:cubicBezTo>
                      <a:pt x="6" y="4"/>
                      <a:pt x="2" y="6"/>
                      <a:pt x="0" y="4"/>
                    </a:cubicBezTo>
                    <a:cubicBezTo>
                      <a:pt x="3" y="6"/>
                      <a:pt x="5" y="4"/>
                      <a:pt x="8" y="3"/>
                    </a:cubicBezTo>
                    <a:cubicBezTo>
                      <a:pt x="14" y="0"/>
                      <a:pt x="18" y="11"/>
                      <a:pt x="23" y="7"/>
                    </a:cubicBezTo>
                    <a:cubicBezTo>
                      <a:pt x="24" y="6"/>
                      <a:pt x="26" y="5"/>
                      <a:pt x="28" y="6"/>
                    </a:cubicBezTo>
                    <a:cubicBezTo>
                      <a:pt x="31" y="6"/>
                      <a:pt x="32" y="10"/>
                      <a:pt x="35" y="10"/>
                    </a:cubicBezTo>
                    <a:cubicBezTo>
                      <a:pt x="36" y="10"/>
                      <a:pt x="38" y="9"/>
                      <a:pt x="39" y="9"/>
                    </a:cubicBezTo>
                    <a:cubicBezTo>
                      <a:pt x="41" y="9"/>
                      <a:pt x="43" y="9"/>
                      <a:pt x="44" y="11"/>
                    </a:cubicBezTo>
                    <a:cubicBezTo>
                      <a:pt x="45" y="12"/>
                      <a:pt x="46" y="13"/>
                      <a:pt x="47" y="13"/>
                    </a:cubicBezTo>
                    <a:cubicBezTo>
                      <a:pt x="48" y="13"/>
                      <a:pt x="49" y="11"/>
                      <a:pt x="50" y="10"/>
                    </a:cubicBezTo>
                    <a:cubicBezTo>
                      <a:pt x="54" y="8"/>
                      <a:pt x="56" y="12"/>
                      <a:pt x="57" y="15"/>
                    </a:cubicBezTo>
                    <a:cubicBezTo>
                      <a:pt x="58" y="16"/>
                      <a:pt x="59" y="17"/>
                      <a:pt x="60" y="1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1" y="15"/>
                      <a:pt x="62" y="13"/>
                      <a:pt x="63" y="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7026814" y="2484453"/>
                <a:ext cx="128272" cy="39195"/>
              </a:xfrm>
              <a:custGeom>
                <a:avLst/>
                <a:gdLst/>
                <a:ahLst/>
                <a:cxnLst/>
                <a:rect l="l" t="t" r="r" b="b"/>
                <a:pathLst>
                  <a:path w="23" h="7" extrusionOk="0">
                    <a:moveTo>
                      <a:pt x="23" y="4"/>
                    </a:moveTo>
                    <a:cubicBezTo>
                      <a:pt x="21" y="7"/>
                      <a:pt x="15" y="7"/>
                      <a:pt x="13" y="4"/>
                    </a:cubicBezTo>
                    <a:cubicBezTo>
                      <a:pt x="12" y="2"/>
                      <a:pt x="12" y="1"/>
                      <a:pt x="12" y="2"/>
                    </a:cubicBezTo>
                    <a:cubicBezTo>
                      <a:pt x="12" y="1"/>
                      <a:pt x="11" y="2"/>
                      <a:pt x="10" y="3"/>
                    </a:cubicBezTo>
                    <a:cubicBezTo>
                      <a:pt x="7" y="5"/>
                      <a:pt x="2" y="5"/>
                      <a:pt x="0" y="3"/>
                    </a:cubicBezTo>
                    <a:cubicBezTo>
                      <a:pt x="3" y="4"/>
                      <a:pt x="6" y="4"/>
                      <a:pt x="9" y="2"/>
                    </a:cubicBezTo>
                    <a:cubicBezTo>
                      <a:pt x="9" y="1"/>
                      <a:pt x="10" y="0"/>
                      <a:pt x="12" y="0"/>
                    </a:cubicBezTo>
                    <a:cubicBezTo>
                      <a:pt x="14" y="0"/>
                      <a:pt x="14" y="1"/>
                      <a:pt x="15" y="3"/>
                    </a:cubicBezTo>
                    <a:cubicBezTo>
                      <a:pt x="16" y="5"/>
                      <a:pt x="20" y="6"/>
                      <a:pt x="23" y="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7165776" y="2623416"/>
                <a:ext cx="270797" cy="35631"/>
              </a:xfrm>
              <a:custGeom>
                <a:avLst/>
                <a:gdLst/>
                <a:ahLst/>
                <a:cxnLst/>
                <a:rect l="l" t="t" r="r" b="b"/>
                <a:pathLst>
                  <a:path w="49" h="7" extrusionOk="0">
                    <a:moveTo>
                      <a:pt x="49" y="5"/>
                    </a:moveTo>
                    <a:cubicBezTo>
                      <a:pt x="41" y="7"/>
                      <a:pt x="32" y="7"/>
                      <a:pt x="24" y="5"/>
                    </a:cubicBezTo>
                    <a:cubicBezTo>
                      <a:pt x="20" y="4"/>
                      <a:pt x="16" y="2"/>
                      <a:pt x="12" y="2"/>
                    </a:cubicBezTo>
                    <a:cubicBezTo>
                      <a:pt x="9" y="1"/>
                      <a:pt x="4" y="1"/>
                      <a:pt x="0" y="1"/>
                    </a:cubicBezTo>
                    <a:cubicBezTo>
                      <a:pt x="9" y="0"/>
                      <a:pt x="17" y="0"/>
                      <a:pt x="25" y="3"/>
                    </a:cubicBezTo>
                    <a:cubicBezTo>
                      <a:pt x="32" y="5"/>
                      <a:pt x="41" y="5"/>
                      <a:pt x="49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7906904" y="2431006"/>
                <a:ext cx="153214" cy="85515"/>
              </a:xfrm>
              <a:custGeom>
                <a:avLst/>
                <a:gdLst/>
                <a:ahLst/>
                <a:cxnLst/>
                <a:rect l="l" t="t" r="r" b="b"/>
                <a:pathLst>
                  <a:path w="28" h="16" extrusionOk="0">
                    <a:moveTo>
                      <a:pt x="28" y="1"/>
                    </a:moveTo>
                    <a:cubicBezTo>
                      <a:pt x="26" y="1"/>
                      <a:pt x="22" y="2"/>
                      <a:pt x="21" y="4"/>
                    </a:cubicBezTo>
                    <a:cubicBezTo>
                      <a:pt x="21" y="5"/>
                      <a:pt x="20" y="7"/>
                      <a:pt x="18" y="7"/>
                    </a:cubicBezTo>
                    <a:cubicBezTo>
                      <a:pt x="16" y="8"/>
                      <a:pt x="15" y="7"/>
                      <a:pt x="14" y="8"/>
                    </a:cubicBezTo>
                    <a:cubicBezTo>
                      <a:pt x="12" y="9"/>
                      <a:pt x="11" y="12"/>
                      <a:pt x="8" y="14"/>
                    </a:cubicBezTo>
                    <a:cubicBezTo>
                      <a:pt x="6" y="15"/>
                      <a:pt x="3" y="16"/>
                      <a:pt x="0" y="15"/>
                    </a:cubicBezTo>
                    <a:cubicBezTo>
                      <a:pt x="3" y="15"/>
                      <a:pt x="5" y="14"/>
                      <a:pt x="7" y="12"/>
                    </a:cubicBezTo>
                    <a:cubicBezTo>
                      <a:pt x="9" y="11"/>
                      <a:pt x="10" y="8"/>
                      <a:pt x="13" y="6"/>
                    </a:cubicBezTo>
                    <a:cubicBezTo>
                      <a:pt x="15" y="5"/>
                      <a:pt x="17" y="6"/>
                      <a:pt x="18" y="6"/>
                    </a:cubicBezTo>
                    <a:cubicBezTo>
                      <a:pt x="19" y="5"/>
                      <a:pt x="19" y="4"/>
                      <a:pt x="20" y="3"/>
                    </a:cubicBezTo>
                    <a:cubicBezTo>
                      <a:pt x="22" y="0"/>
                      <a:pt x="26" y="1"/>
                      <a:pt x="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7914031" y="2562842"/>
                <a:ext cx="142525" cy="6413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2" extrusionOk="0">
                    <a:moveTo>
                      <a:pt x="26" y="0"/>
                    </a:moveTo>
                    <a:cubicBezTo>
                      <a:pt x="22" y="4"/>
                      <a:pt x="17" y="4"/>
                      <a:pt x="12" y="4"/>
                    </a:cubicBezTo>
                    <a:cubicBezTo>
                      <a:pt x="10" y="4"/>
                      <a:pt x="9" y="7"/>
                      <a:pt x="7" y="9"/>
                    </a:cubicBezTo>
                    <a:cubicBezTo>
                      <a:pt x="5" y="11"/>
                      <a:pt x="2" y="11"/>
                      <a:pt x="0" y="12"/>
                    </a:cubicBezTo>
                    <a:cubicBezTo>
                      <a:pt x="3" y="10"/>
                      <a:pt x="6" y="9"/>
                      <a:pt x="8" y="5"/>
                    </a:cubicBezTo>
                    <a:cubicBezTo>
                      <a:pt x="8" y="4"/>
                      <a:pt x="9" y="2"/>
                      <a:pt x="11" y="2"/>
                    </a:cubicBezTo>
                    <a:cubicBezTo>
                      <a:pt x="13" y="1"/>
                      <a:pt x="14" y="2"/>
                      <a:pt x="15" y="2"/>
                    </a:cubicBezTo>
                    <a:cubicBezTo>
                      <a:pt x="19" y="2"/>
                      <a:pt x="23" y="2"/>
                      <a:pt x="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7924720" y="2669736"/>
                <a:ext cx="124709" cy="677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12" extrusionOk="0">
                    <a:moveTo>
                      <a:pt x="23" y="0"/>
                    </a:moveTo>
                    <a:cubicBezTo>
                      <a:pt x="21" y="5"/>
                      <a:pt x="15" y="7"/>
                      <a:pt x="10" y="7"/>
                    </a:cubicBezTo>
                    <a:cubicBezTo>
                      <a:pt x="8" y="7"/>
                      <a:pt x="6" y="6"/>
                      <a:pt x="4" y="7"/>
                    </a:cubicBezTo>
                    <a:cubicBezTo>
                      <a:pt x="4" y="8"/>
                      <a:pt x="4" y="9"/>
                      <a:pt x="3" y="10"/>
                    </a:cubicBezTo>
                    <a:cubicBezTo>
                      <a:pt x="2" y="11"/>
                      <a:pt x="1" y="12"/>
                      <a:pt x="0" y="11"/>
                    </a:cubicBezTo>
                    <a:cubicBezTo>
                      <a:pt x="1" y="12"/>
                      <a:pt x="2" y="10"/>
                      <a:pt x="2" y="10"/>
                    </a:cubicBezTo>
                    <a:cubicBezTo>
                      <a:pt x="3" y="4"/>
                      <a:pt x="6" y="4"/>
                      <a:pt x="11" y="5"/>
                    </a:cubicBezTo>
                    <a:cubicBezTo>
                      <a:pt x="15" y="5"/>
                      <a:pt x="19" y="4"/>
                      <a:pt x="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>
                <a:off x="7935409" y="2765941"/>
                <a:ext cx="124709" cy="7126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3" extrusionOk="0">
                    <a:moveTo>
                      <a:pt x="23" y="0"/>
                    </a:moveTo>
                    <a:cubicBezTo>
                      <a:pt x="20" y="4"/>
                      <a:pt x="16" y="6"/>
                      <a:pt x="11" y="7"/>
                    </a:cubicBezTo>
                    <a:cubicBezTo>
                      <a:pt x="9" y="7"/>
                      <a:pt x="7" y="8"/>
                      <a:pt x="6" y="10"/>
                    </a:cubicBezTo>
                    <a:cubicBezTo>
                      <a:pt x="4" y="11"/>
                      <a:pt x="2" y="13"/>
                      <a:pt x="0" y="13"/>
                    </a:cubicBezTo>
                    <a:cubicBezTo>
                      <a:pt x="2" y="12"/>
                      <a:pt x="3" y="10"/>
                      <a:pt x="4" y="9"/>
                    </a:cubicBezTo>
                    <a:cubicBezTo>
                      <a:pt x="6" y="7"/>
                      <a:pt x="8" y="5"/>
                      <a:pt x="11" y="5"/>
                    </a:cubicBezTo>
                    <a:cubicBezTo>
                      <a:pt x="15" y="4"/>
                      <a:pt x="19" y="3"/>
                      <a:pt x="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21"/>
              <p:cNvSpPr/>
              <p:nvPr/>
            </p:nvSpPr>
            <p:spPr>
              <a:xfrm>
                <a:off x="7133708" y="2705368"/>
                <a:ext cx="313554" cy="367003"/>
              </a:xfrm>
              <a:custGeom>
                <a:avLst/>
                <a:gdLst/>
                <a:ahLst/>
                <a:cxnLst/>
                <a:rect l="l" t="t" r="r" b="b"/>
                <a:pathLst>
                  <a:path w="57" h="67" extrusionOk="0">
                    <a:moveTo>
                      <a:pt x="29" y="67"/>
                    </a:moveTo>
                    <a:cubicBezTo>
                      <a:pt x="9" y="66"/>
                      <a:pt x="0" y="49"/>
                      <a:pt x="0" y="34"/>
                    </a:cubicBezTo>
                    <a:cubicBezTo>
                      <a:pt x="0" y="18"/>
                      <a:pt x="9" y="1"/>
                      <a:pt x="29" y="0"/>
                    </a:cubicBezTo>
                    <a:cubicBezTo>
                      <a:pt x="44" y="0"/>
                      <a:pt x="57" y="15"/>
                      <a:pt x="57" y="34"/>
                    </a:cubicBezTo>
                    <a:cubicBezTo>
                      <a:pt x="57" y="52"/>
                      <a:pt x="44" y="67"/>
                      <a:pt x="29" y="67"/>
                    </a:cubicBezTo>
                    <a:close/>
                    <a:moveTo>
                      <a:pt x="29" y="2"/>
                    </a:moveTo>
                    <a:cubicBezTo>
                      <a:pt x="11" y="3"/>
                      <a:pt x="2" y="19"/>
                      <a:pt x="2" y="34"/>
                    </a:cubicBezTo>
                    <a:cubicBezTo>
                      <a:pt x="2" y="48"/>
                      <a:pt x="11" y="64"/>
                      <a:pt x="29" y="65"/>
                    </a:cubicBezTo>
                    <a:cubicBezTo>
                      <a:pt x="43" y="65"/>
                      <a:pt x="55" y="51"/>
                      <a:pt x="55" y="34"/>
                    </a:cubicBezTo>
                    <a:cubicBezTo>
                      <a:pt x="55" y="16"/>
                      <a:pt x="43" y="2"/>
                      <a:pt x="29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21"/>
              <p:cNvSpPr/>
              <p:nvPr/>
            </p:nvSpPr>
            <p:spPr>
              <a:xfrm>
                <a:off x="6577862" y="2110324"/>
                <a:ext cx="538031" cy="776764"/>
              </a:xfrm>
              <a:custGeom>
                <a:avLst/>
                <a:gdLst/>
                <a:ahLst/>
                <a:cxnLst/>
                <a:rect l="l" t="t" r="r" b="b"/>
                <a:pathLst>
                  <a:path w="98" h="141" extrusionOk="0">
                    <a:moveTo>
                      <a:pt x="56" y="0"/>
                    </a:moveTo>
                    <a:cubicBezTo>
                      <a:pt x="38" y="17"/>
                      <a:pt x="20" y="35"/>
                      <a:pt x="10" y="57"/>
                    </a:cubicBezTo>
                    <a:cubicBezTo>
                      <a:pt x="0" y="79"/>
                      <a:pt x="2" y="107"/>
                      <a:pt x="20" y="124"/>
                    </a:cubicBezTo>
                    <a:cubicBezTo>
                      <a:pt x="36" y="140"/>
                      <a:pt x="65" y="141"/>
                      <a:pt x="83" y="127"/>
                    </a:cubicBezTo>
                    <a:cubicBezTo>
                      <a:pt x="89" y="123"/>
                      <a:pt x="94" y="116"/>
                      <a:pt x="96" y="108"/>
                    </a:cubicBezTo>
                    <a:cubicBezTo>
                      <a:pt x="98" y="100"/>
                      <a:pt x="96" y="92"/>
                      <a:pt x="91" y="86"/>
                    </a:cubicBezTo>
                    <a:cubicBezTo>
                      <a:pt x="83" y="78"/>
                      <a:pt x="71" y="77"/>
                      <a:pt x="61" y="77"/>
                    </a:cubicBezTo>
                    <a:cubicBezTo>
                      <a:pt x="63" y="60"/>
                      <a:pt x="66" y="43"/>
                      <a:pt x="68" y="26"/>
                    </a:cubicBezTo>
                    <a:cubicBezTo>
                      <a:pt x="69" y="22"/>
                      <a:pt x="69" y="17"/>
                      <a:pt x="68" y="14"/>
                    </a:cubicBezTo>
                    <a:cubicBezTo>
                      <a:pt x="67" y="10"/>
                      <a:pt x="64" y="6"/>
                      <a:pt x="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21"/>
              <p:cNvSpPr/>
              <p:nvPr/>
            </p:nvSpPr>
            <p:spPr>
              <a:xfrm>
                <a:off x="6752454" y="2512958"/>
                <a:ext cx="167466" cy="42758"/>
              </a:xfrm>
              <a:custGeom>
                <a:avLst/>
                <a:gdLst/>
                <a:ahLst/>
                <a:cxnLst/>
                <a:rect l="l" t="t" r="r" b="b"/>
                <a:pathLst>
                  <a:path w="30" h="8" extrusionOk="0">
                    <a:moveTo>
                      <a:pt x="30" y="3"/>
                    </a:moveTo>
                    <a:cubicBezTo>
                      <a:pt x="20" y="5"/>
                      <a:pt x="10" y="7"/>
                      <a:pt x="0" y="8"/>
                    </a:cubicBezTo>
                    <a:cubicBezTo>
                      <a:pt x="8" y="1"/>
                      <a:pt x="20" y="0"/>
                      <a:pt x="30" y="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21"/>
              <p:cNvSpPr/>
              <p:nvPr/>
            </p:nvSpPr>
            <p:spPr>
              <a:xfrm>
                <a:off x="6659813" y="2765941"/>
                <a:ext cx="231603" cy="121147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17"/>
                    </a:moveTo>
                    <a:cubicBezTo>
                      <a:pt x="27" y="22"/>
                      <a:pt x="7" y="15"/>
                      <a:pt x="0" y="0"/>
                    </a:cubicBezTo>
                    <a:cubicBezTo>
                      <a:pt x="12" y="11"/>
                      <a:pt x="26" y="16"/>
                      <a:pt x="42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21"/>
              <p:cNvSpPr/>
              <p:nvPr/>
            </p:nvSpPr>
            <p:spPr>
              <a:xfrm>
                <a:off x="7821390" y="1664932"/>
                <a:ext cx="53447" cy="5701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9" y="2"/>
                      <a:pt x="7" y="0"/>
                      <a:pt x="5" y="1"/>
                    </a:cubicBezTo>
                    <a:cubicBezTo>
                      <a:pt x="2" y="1"/>
                      <a:pt x="0" y="3"/>
                      <a:pt x="1" y="6"/>
                    </a:cubicBezTo>
                    <a:cubicBezTo>
                      <a:pt x="1" y="8"/>
                      <a:pt x="3" y="10"/>
                      <a:pt x="6" y="10"/>
                    </a:cubicBezTo>
                    <a:cubicBezTo>
                      <a:pt x="8" y="9"/>
                      <a:pt x="10" y="7"/>
                      <a:pt x="10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21"/>
              <p:cNvSpPr/>
              <p:nvPr/>
            </p:nvSpPr>
            <p:spPr>
              <a:xfrm>
                <a:off x="7400942" y="1761137"/>
                <a:ext cx="292176" cy="117584"/>
              </a:xfrm>
              <a:custGeom>
                <a:avLst/>
                <a:gdLst/>
                <a:ahLst/>
                <a:cxnLst/>
                <a:rect l="l" t="t" r="r" b="b"/>
                <a:pathLst>
                  <a:path w="53" h="22" extrusionOk="0">
                    <a:moveTo>
                      <a:pt x="27" y="22"/>
                    </a:moveTo>
                    <a:cubicBezTo>
                      <a:pt x="15" y="22"/>
                      <a:pt x="4" y="14"/>
                      <a:pt x="0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1"/>
                      <a:pt x="3" y="1"/>
                      <a:pt x="4" y="2"/>
                    </a:cubicBezTo>
                    <a:cubicBezTo>
                      <a:pt x="7" y="12"/>
                      <a:pt x="17" y="18"/>
                      <a:pt x="27" y="18"/>
                    </a:cubicBezTo>
                    <a:cubicBezTo>
                      <a:pt x="37" y="18"/>
                      <a:pt x="46" y="11"/>
                      <a:pt x="49" y="2"/>
                    </a:cubicBezTo>
                    <a:cubicBezTo>
                      <a:pt x="49" y="1"/>
                      <a:pt x="51" y="0"/>
                      <a:pt x="52" y="0"/>
                    </a:cubicBezTo>
                    <a:cubicBezTo>
                      <a:pt x="53" y="1"/>
                      <a:pt x="53" y="2"/>
                      <a:pt x="53" y="3"/>
                    </a:cubicBezTo>
                    <a:cubicBezTo>
                      <a:pt x="49" y="14"/>
                      <a:pt x="38" y="22"/>
                      <a:pt x="27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21"/>
              <p:cNvSpPr/>
              <p:nvPr/>
            </p:nvSpPr>
            <p:spPr>
              <a:xfrm>
                <a:off x="7226349" y="1686311"/>
                <a:ext cx="49884" cy="57010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9" y="4"/>
                    </a:moveTo>
                    <a:cubicBezTo>
                      <a:pt x="9" y="2"/>
                      <a:pt x="6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8"/>
                      <a:pt x="3" y="10"/>
                      <a:pt x="5" y="9"/>
                    </a:cubicBezTo>
                    <a:cubicBezTo>
                      <a:pt x="8" y="9"/>
                      <a:pt x="9" y="7"/>
                      <a:pt x="9" y="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21"/>
              <p:cNvSpPr/>
              <p:nvPr/>
            </p:nvSpPr>
            <p:spPr>
              <a:xfrm>
                <a:off x="7158650" y="1782515"/>
                <a:ext cx="167466" cy="96205"/>
              </a:xfrm>
              <a:custGeom>
                <a:avLst/>
                <a:gdLst/>
                <a:ahLst/>
                <a:cxnLst/>
                <a:rect l="l" t="t" r="r" b="b"/>
                <a:pathLst>
                  <a:path w="30" h="18" extrusionOk="0">
                    <a:moveTo>
                      <a:pt x="30" y="7"/>
                    </a:moveTo>
                    <a:cubicBezTo>
                      <a:pt x="29" y="3"/>
                      <a:pt x="22" y="0"/>
                      <a:pt x="14" y="1"/>
                    </a:cubicBezTo>
                    <a:cubicBezTo>
                      <a:pt x="6" y="2"/>
                      <a:pt x="0" y="7"/>
                      <a:pt x="1" y="11"/>
                    </a:cubicBezTo>
                    <a:cubicBezTo>
                      <a:pt x="1" y="16"/>
                      <a:pt x="8" y="18"/>
                      <a:pt x="16" y="17"/>
                    </a:cubicBezTo>
                    <a:cubicBezTo>
                      <a:pt x="24" y="16"/>
                      <a:pt x="30" y="12"/>
                      <a:pt x="30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21"/>
              <p:cNvSpPr/>
              <p:nvPr/>
            </p:nvSpPr>
            <p:spPr>
              <a:xfrm>
                <a:off x="7782195" y="1771826"/>
                <a:ext cx="171030" cy="96205"/>
              </a:xfrm>
              <a:custGeom>
                <a:avLst/>
                <a:gdLst/>
                <a:ahLst/>
                <a:cxnLst/>
                <a:rect l="l" t="t" r="r" b="b"/>
                <a:pathLst>
                  <a:path w="31" h="18" extrusionOk="0">
                    <a:moveTo>
                      <a:pt x="30" y="7"/>
                    </a:moveTo>
                    <a:cubicBezTo>
                      <a:pt x="29" y="2"/>
                      <a:pt x="22" y="0"/>
                      <a:pt x="14" y="1"/>
                    </a:cubicBezTo>
                    <a:cubicBezTo>
                      <a:pt x="6" y="2"/>
                      <a:pt x="0" y="6"/>
                      <a:pt x="1" y="11"/>
                    </a:cubicBezTo>
                    <a:cubicBezTo>
                      <a:pt x="2" y="15"/>
                      <a:pt x="9" y="18"/>
                      <a:pt x="17" y="17"/>
                    </a:cubicBezTo>
                    <a:cubicBezTo>
                      <a:pt x="25" y="16"/>
                      <a:pt x="31" y="11"/>
                      <a:pt x="30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21"/>
              <p:cNvSpPr/>
              <p:nvPr/>
            </p:nvSpPr>
            <p:spPr>
              <a:xfrm>
                <a:off x="7500709" y="1675621"/>
                <a:ext cx="131835" cy="85515"/>
              </a:xfrm>
              <a:custGeom>
                <a:avLst/>
                <a:gdLst/>
                <a:ahLst/>
                <a:cxnLst/>
                <a:rect l="l" t="t" r="r" b="b"/>
                <a:pathLst>
                  <a:path w="24" h="15" extrusionOk="0">
                    <a:moveTo>
                      <a:pt x="2" y="1"/>
                    </a:moveTo>
                    <a:cubicBezTo>
                      <a:pt x="1" y="2"/>
                      <a:pt x="0" y="3"/>
                      <a:pt x="1" y="4"/>
                    </a:cubicBezTo>
                    <a:cubicBezTo>
                      <a:pt x="2" y="9"/>
                      <a:pt x="8" y="15"/>
                      <a:pt x="13" y="14"/>
                    </a:cubicBezTo>
                    <a:cubicBezTo>
                      <a:pt x="18" y="14"/>
                      <a:pt x="21" y="9"/>
                      <a:pt x="23" y="5"/>
                    </a:cubicBezTo>
                    <a:cubicBezTo>
                      <a:pt x="24" y="3"/>
                      <a:pt x="23" y="2"/>
                      <a:pt x="21" y="2"/>
                    </a:cubicBezTo>
                    <a:cubicBezTo>
                      <a:pt x="16" y="1"/>
                      <a:pt x="8" y="0"/>
                      <a:pt x="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21"/>
              <p:cNvSpPr/>
              <p:nvPr/>
            </p:nvSpPr>
            <p:spPr>
              <a:xfrm>
                <a:off x="6649124" y="1308618"/>
                <a:ext cx="292176" cy="274362"/>
              </a:xfrm>
              <a:custGeom>
                <a:avLst/>
                <a:gdLst/>
                <a:ahLst/>
                <a:cxnLst/>
                <a:rect l="l" t="t" r="r" b="b"/>
                <a:pathLst>
                  <a:path w="53" h="50" extrusionOk="0">
                    <a:moveTo>
                      <a:pt x="53" y="15"/>
                    </a:moveTo>
                    <a:cubicBezTo>
                      <a:pt x="39" y="25"/>
                      <a:pt x="27" y="37"/>
                      <a:pt x="16" y="50"/>
                    </a:cubicBezTo>
                    <a:cubicBezTo>
                      <a:pt x="9" y="43"/>
                      <a:pt x="1" y="35"/>
                      <a:pt x="0" y="25"/>
                    </a:cubicBezTo>
                    <a:cubicBezTo>
                      <a:pt x="0" y="14"/>
                      <a:pt x="9" y="4"/>
                      <a:pt x="20" y="2"/>
                    </a:cubicBezTo>
                    <a:cubicBezTo>
                      <a:pt x="31" y="0"/>
                      <a:pt x="43" y="6"/>
                      <a:pt x="53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1"/>
              <p:cNvSpPr/>
              <p:nvPr/>
            </p:nvSpPr>
            <p:spPr>
              <a:xfrm>
                <a:off x="7725185" y="1233792"/>
                <a:ext cx="242292" cy="245856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9"/>
                    </a:moveTo>
                    <a:cubicBezTo>
                      <a:pt x="14" y="18"/>
                      <a:pt x="27" y="31"/>
                      <a:pt x="36" y="45"/>
                    </a:cubicBezTo>
                    <a:cubicBezTo>
                      <a:pt x="44" y="36"/>
                      <a:pt x="44" y="22"/>
                      <a:pt x="36" y="12"/>
                    </a:cubicBezTo>
                    <a:cubicBezTo>
                      <a:pt x="29" y="3"/>
                      <a:pt x="14" y="0"/>
                      <a:pt x="0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21"/>
              <p:cNvSpPr/>
              <p:nvPr/>
            </p:nvSpPr>
            <p:spPr>
              <a:xfrm>
                <a:off x="7543466" y="1714816"/>
                <a:ext cx="35631" cy="163904"/>
              </a:xfrm>
              <a:custGeom>
                <a:avLst/>
                <a:gdLst/>
                <a:ahLst/>
                <a:cxnLst/>
                <a:rect l="l" t="t" r="r" b="b"/>
                <a:pathLst>
                  <a:path w="6" h="30" extrusionOk="0">
                    <a:moveTo>
                      <a:pt x="2" y="30"/>
                    </a:move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2" y="19"/>
                      <a:pt x="2" y="10"/>
                      <a:pt x="2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1"/>
                      <a:pt x="6" y="20"/>
                      <a:pt x="4" y="28"/>
                    </a:cubicBezTo>
                    <a:cubicBezTo>
                      <a:pt x="4" y="29"/>
                      <a:pt x="3" y="30"/>
                      <a:pt x="2" y="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71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97;p36"/>
          <p:cNvGrpSpPr/>
          <p:nvPr/>
        </p:nvGrpSpPr>
        <p:grpSpPr>
          <a:xfrm>
            <a:off x="3750463" y="1816838"/>
            <a:ext cx="2120565" cy="1365099"/>
            <a:chOff x="6491288" y="4106863"/>
            <a:chExt cx="1408113" cy="906463"/>
          </a:xfrm>
        </p:grpSpPr>
        <p:sp>
          <p:nvSpPr>
            <p:cNvPr id="3" name="Google Shape;798;p36"/>
            <p:cNvSpPr/>
            <p:nvPr/>
          </p:nvSpPr>
          <p:spPr>
            <a:xfrm>
              <a:off x="6694488" y="4548188"/>
              <a:ext cx="731838" cy="277813"/>
            </a:xfrm>
            <a:custGeom>
              <a:avLst/>
              <a:gdLst/>
              <a:ahLst/>
              <a:cxnLst/>
              <a:rect l="l" t="t" r="r" b="b"/>
              <a:pathLst>
                <a:path w="299" h="114" extrusionOk="0">
                  <a:moveTo>
                    <a:pt x="20" y="0"/>
                  </a:moveTo>
                  <a:cubicBezTo>
                    <a:pt x="113" y="11"/>
                    <a:pt x="205" y="26"/>
                    <a:pt x="296" y="42"/>
                  </a:cubicBezTo>
                  <a:cubicBezTo>
                    <a:pt x="284" y="64"/>
                    <a:pt x="286" y="94"/>
                    <a:pt x="299" y="114"/>
                  </a:cubicBezTo>
                  <a:cubicBezTo>
                    <a:pt x="201" y="99"/>
                    <a:pt x="111" y="82"/>
                    <a:pt x="10" y="66"/>
                  </a:cubicBezTo>
                  <a:cubicBezTo>
                    <a:pt x="0" y="41"/>
                    <a:pt x="0" y="19"/>
                    <a:pt x="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799;p36"/>
            <p:cNvSpPr/>
            <p:nvPr/>
          </p:nvSpPr>
          <p:spPr>
            <a:xfrm>
              <a:off x="6743701" y="4403725"/>
              <a:ext cx="1049338" cy="261938"/>
            </a:xfrm>
            <a:custGeom>
              <a:avLst/>
              <a:gdLst/>
              <a:ahLst/>
              <a:cxnLst/>
              <a:rect l="l" t="t" r="r" b="b"/>
              <a:pathLst>
                <a:path w="661" h="165" extrusionOk="0">
                  <a:moveTo>
                    <a:pt x="661" y="38"/>
                  </a:moveTo>
                  <a:lnTo>
                    <a:pt x="421" y="165"/>
                  </a:lnTo>
                  <a:lnTo>
                    <a:pt x="0" y="91"/>
                  </a:lnTo>
                  <a:lnTo>
                    <a:pt x="223" y="0"/>
                  </a:lnTo>
                  <a:lnTo>
                    <a:pt x="661" y="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800;p36"/>
            <p:cNvSpPr/>
            <p:nvPr/>
          </p:nvSpPr>
          <p:spPr>
            <a:xfrm>
              <a:off x="7412038" y="4481513"/>
              <a:ext cx="388937" cy="317500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50" y="0"/>
                  </a:moveTo>
                  <a:cubicBezTo>
                    <a:pt x="107" y="23"/>
                    <a:pt x="64" y="46"/>
                    <a:pt x="21" y="68"/>
                  </a:cubicBezTo>
                  <a:cubicBezTo>
                    <a:pt x="15" y="71"/>
                    <a:pt x="9" y="75"/>
                    <a:pt x="5" y="80"/>
                  </a:cubicBezTo>
                  <a:cubicBezTo>
                    <a:pt x="0" y="88"/>
                    <a:pt x="0" y="98"/>
                    <a:pt x="0" y="107"/>
                  </a:cubicBezTo>
                  <a:cubicBezTo>
                    <a:pt x="0" y="114"/>
                    <a:pt x="1" y="122"/>
                    <a:pt x="6" y="126"/>
                  </a:cubicBezTo>
                  <a:cubicBezTo>
                    <a:pt x="9" y="129"/>
                    <a:pt x="14" y="130"/>
                    <a:pt x="18" y="129"/>
                  </a:cubicBezTo>
                  <a:cubicBezTo>
                    <a:pt x="22" y="128"/>
                    <a:pt x="26" y="126"/>
                    <a:pt x="30" y="124"/>
                  </a:cubicBezTo>
                  <a:cubicBezTo>
                    <a:pt x="73" y="102"/>
                    <a:pt x="116" y="79"/>
                    <a:pt x="159" y="56"/>
                  </a:cubicBezTo>
                  <a:cubicBezTo>
                    <a:pt x="148" y="40"/>
                    <a:pt x="146" y="17"/>
                    <a:pt x="1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801;p36"/>
            <p:cNvSpPr/>
            <p:nvPr/>
          </p:nvSpPr>
          <p:spPr>
            <a:xfrm>
              <a:off x="7461251" y="4522788"/>
              <a:ext cx="312738" cy="171450"/>
            </a:xfrm>
            <a:custGeom>
              <a:avLst/>
              <a:gdLst/>
              <a:ahLst/>
              <a:cxnLst/>
              <a:rect l="l" t="t" r="r" b="b"/>
              <a:pathLst>
                <a:path w="128" h="70" extrusionOk="0">
                  <a:moveTo>
                    <a:pt x="0" y="70"/>
                  </a:moveTo>
                  <a:cubicBezTo>
                    <a:pt x="41" y="45"/>
                    <a:pt x="84" y="21"/>
                    <a:pt x="128" y="0"/>
                  </a:cubicBezTo>
                  <a:cubicBezTo>
                    <a:pt x="87" y="26"/>
                    <a:pt x="44" y="49"/>
                    <a:pt x="0" y="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802;p36"/>
            <p:cNvSpPr/>
            <p:nvPr/>
          </p:nvSpPr>
          <p:spPr>
            <a:xfrm>
              <a:off x="7462838" y="4557713"/>
              <a:ext cx="311150" cy="166688"/>
            </a:xfrm>
            <a:custGeom>
              <a:avLst/>
              <a:gdLst/>
              <a:ahLst/>
              <a:cxnLst/>
              <a:rect l="l" t="t" r="r" b="b"/>
              <a:pathLst>
                <a:path w="127" h="68" extrusionOk="0">
                  <a:moveTo>
                    <a:pt x="0" y="68"/>
                  </a:moveTo>
                  <a:cubicBezTo>
                    <a:pt x="40" y="41"/>
                    <a:pt x="83" y="18"/>
                    <a:pt x="127" y="0"/>
                  </a:cubicBezTo>
                  <a:cubicBezTo>
                    <a:pt x="86" y="22"/>
                    <a:pt x="41" y="46"/>
                    <a:pt x="0" y="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03;p36"/>
            <p:cNvSpPr/>
            <p:nvPr/>
          </p:nvSpPr>
          <p:spPr>
            <a:xfrm>
              <a:off x="7475538" y="4589463"/>
              <a:ext cx="307975" cy="153987"/>
            </a:xfrm>
            <a:custGeom>
              <a:avLst/>
              <a:gdLst/>
              <a:ahLst/>
              <a:cxnLst/>
              <a:rect l="l" t="t" r="r" b="b"/>
              <a:pathLst>
                <a:path w="126" h="63" extrusionOk="0">
                  <a:moveTo>
                    <a:pt x="0" y="63"/>
                  </a:moveTo>
                  <a:cubicBezTo>
                    <a:pt x="40" y="40"/>
                    <a:pt x="83" y="19"/>
                    <a:pt x="126" y="0"/>
                  </a:cubicBezTo>
                  <a:cubicBezTo>
                    <a:pt x="85" y="23"/>
                    <a:pt x="43" y="44"/>
                    <a:pt x="0" y="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6"/>
            <p:cNvSpPr/>
            <p:nvPr/>
          </p:nvSpPr>
          <p:spPr>
            <a:xfrm>
              <a:off x="7394576" y="4464050"/>
              <a:ext cx="420687" cy="361950"/>
            </a:xfrm>
            <a:custGeom>
              <a:avLst/>
              <a:gdLst/>
              <a:ahLst/>
              <a:cxnLst/>
              <a:rect l="l" t="t" r="r" b="b"/>
              <a:pathLst>
                <a:path w="172" h="148" extrusionOk="0">
                  <a:moveTo>
                    <a:pt x="13" y="148"/>
                  </a:moveTo>
                  <a:cubicBezTo>
                    <a:pt x="64" y="127"/>
                    <a:pt x="164" y="74"/>
                    <a:pt x="171" y="70"/>
                  </a:cubicBezTo>
                  <a:cubicBezTo>
                    <a:pt x="172" y="69"/>
                    <a:pt x="172" y="65"/>
                    <a:pt x="171" y="64"/>
                  </a:cubicBezTo>
                  <a:cubicBezTo>
                    <a:pt x="171" y="62"/>
                    <a:pt x="167" y="62"/>
                    <a:pt x="164" y="62"/>
                  </a:cubicBezTo>
                  <a:cubicBezTo>
                    <a:pt x="162" y="62"/>
                    <a:pt x="85" y="106"/>
                    <a:pt x="39" y="124"/>
                  </a:cubicBezTo>
                  <a:cubicBezTo>
                    <a:pt x="37" y="125"/>
                    <a:pt x="21" y="133"/>
                    <a:pt x="19" y="132"/>
                  </a:cubicBezTo>
                  <a:cubicBezTo>
                    <a:pt x="13" y="132"/>
                    <a:pt x="11" y="120"/>
                    <a:pt x="10" y="112"/>
                  </a:cubicBezTo>
                  <a:cubicBezTo>
                    <a:pt x="9" y="99"/>
                    <a:pt x="13" y="88"/>
                    <a:pt x="14" y="87"/>
                  </a:cubicBezTo>
                  <a:cubicBezTo>
                    <a:pt x="16" y="84"/>
                    <a:pt x="23" y="79"/>
                    <a:pt x="29" y="76"/>
                  </a:cubicBezTo>
                  <a:cubicBezTo>
                    <a:pt x="70" y="58"/>
                    <a:pt x="107" y="33"/>
                    <a:pt x="148" y="15"/>
                  </a:cubicBezTo>
                  <a:cubicBezTo>
                    <a:pt x="152" y="13"/>
                    <a:pt x="161" y="9"/>
                    <a:pt x="163" y="6"/>
                  </a:cubicBezTo>
                  <a:cubicBezTo>
                    <a:pt x="165" y="3"/>
                    <a:pt x="164" y="0"/>
                    <a:pt x="163" y="0"/>
                  </a:cubicBezTo>
                  <a:cubicBezTo>
                    <a:pt x="119" y="23"/>
                    <a:pt x="71" y="47"/>
                    <a:pt x="28" y="70"/>
                  </a:cubicBezTo>
                  <a:cubicBezTo>
                    <a:pt x="19" y="75"/>
                    <a:pt x="9" y="80"/>
                    <a:pt x="7" y="82"/>
                  </a:cubicBezTo>
                  <a:cubicBezTo>
                    <a:pt x="4" y="85"/>
                    <a:pt x="0" y="105"/>
                    <a:pt x="1" y="115"/>
                  </a:cubicBezTo>
                  <a:cubicBezTo>
                    <a:pt x="3" y="125"/>
                    <a:pt x="7" y="137"/>
                    <a:pt x="1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6"/>
            <p:cNvSpPr/>
            <p:nvPr/>
          </p:nvSpPr>
          <p:spPr>
            <a:xfrm>
              <a:off x="6777038" y="4322763"/>
              <a:ext cx="731838" cy="279400"/>
            </a:xfrm>
            <a:custGeom>
              <a:avLst/>
              <a:gdLst/>
              <a:ahLst/>
              <a:cxnLst/>
              <a:rect l="l" t="t" r="r" b="b"/>
              <a:pathLst>
                <a:path w="299" h="114" extrusionOk="0">
                  <a:moveTo>
                    <a:pt x="20" y="0"/>
                  </a:moveTo>
                  <a:cubicBezTo>
                    <a:pt x="113" y="12"/>
                    <a:pt x="205" y="26"/>
                    <a:pt x="296" y="42"/>
                  </a:cubicBezTo>
                  <a:cubicBezTo>
                    <a:pt x="284" y="64"/>
                    <a:pt x="286" y="94"/>
                    <a:pt x="299" y="114"/>
                  </a:cubicBezTo>
                  <a:cubicBezTo>
                    <a:pt x="201" y="99"/>
                    <a:pt x="111" y="82"/>
                    <a:pt x="10" y="66"/>
                  </a:cubicBezTo>
                  <a:cubicBezTo>
                    <a:pt x="0" y="41"/>
                    <a:pt x="1" y="19"/>
                    <a:pt x="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6"/>
            <p:cNvSpPr/>
            <p:nvPr/>
          </p:nvSpPr>
          <p:spPr>
            <a:xfrm>
              <a:off x="6826251" y="4178300"/>
              <a:ext cx="1050925" cy="261938"/>
            </a:xfrm>
            <a:custGeom>
              <a:avLst/>
              <a:gdLst/>
              <a:ahLst/>
              <a:cxnLst/>
              <a:rect l="l" t="t" r="r" b="b"/>
              <a:pathLst>
                <a:path w="662" h="165" extrusionOk="0">
                  <a:moveTo>
                    <a:pt x="662" y="38"/>
                  </a:moveTo>
                  <a:lnTo>
                    <a:pt x="421" y="165"/>
                  </a:lnTo>
                  <a:lnTo>
                    <a:pt x="0" y="91"/>
                  </a:lnTo>
                  <a:lnTo>
                    <a:pt x="224" y="0"/>
                  </a:lnTo>
                  <a:lnTo>
                    <a:pt x="662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6"/>
            <p:cNvSpPr/>
            <p:nvPr/>
          </p:nvSpPr>
          <p:spPr>
            <a:xfrm>
              <a:off x="7494588" y="4259263"/>
              <a:ext cx="388937" cy="315913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50" y="0"/>
                  </a:moveTo>
                  <a:cubicBezTo>
                    <a:pt x="107" y="22"/>
                    <a:pt x="64" y="45"/>
                    <a:pt x="21" y="67"/>
                  </a:cubicBezTo>
                  <a:cubicBezTo>
                    <a:pt x="15" y="70"/>
                    <a:pt x="9" y="74"/>
                    <a:pt x="5" y="80"/>
                  </a:cubicBezTo>
                  <a:cubicBezTo>
                    <a:pt x="0" y="87"/>
                    <a:pt x="0" y="97"/>
                    <a:pt x="0" y="107"/>
                  </a:cubicBezTo>
                  <a:cubicBezTo>
                    <a:pt x="0" y="113"/>
                    <a:pt x="1" y="121"/>
                    <a:pt x="6" y="126"/>
                  </a:cubicBezTo>
                  <a:cubicBezTo>
                    <a:pt x="9" y="129"/>
                    <a:pt x="14" y="129"/>
                    <a:pt x="18" y="128"/>
                  </a:cubicBezTo>
                  <a:cubicBezTo>
                    <a:pt x="22" y="128"/>
                    <a:pt x="26" y="126"/>
                    <a:pt x="30" y="123"/>
                  </a:cubicBezTo>
                  <a:cubicBezTo>
                    <a:pt x="73" y="101"/>
                    <a:pt x="116" y="78"/>
                    <a:pt x="159" y="55"/>
                  </a:cubicBezTo>
                  <a:cubicBezTo>
                    <a:pt x="148" y="39"/>
                    <a:pt x="146" y="16"/>
                    <a:pt x="1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808;p36"/>
            <p:cNvSpPr/>
            <p:nvPr/>
          </p:nvSpPr>
          <p:spPr>
            <a:xfrm>
              <a:off x="7543801" y="4300538"/>
              <a:ext cx="312738" cy="171450"/>
            </a:xfrm>
            <a:custGeom>
              <a:avLst/>
              <a:gdLst/>
              <a:ahLst/>
              <a:cxnLst/>
              <a:rect l="l" t="t" r="r" b="b"/>
              <a:pathLst>
                <a:path w="128" h="70" extrusionOk="0">
                  <a:moveTo>
                    <a:pt x="0" y="70"/>
                  </a:moveTo>
                  <a:cubicBezTo>
                    <a:pt x="41" y="44"/>
                    <a:pt x="84" y="20"/>
                    <a:pt x="128" y="0"/>
                  </a:cubicBezTo>
                  <a:cubicBezTo>
                    <a:pt x="87" y="25"/>
                    <a:pt x="44" y="49"/>
                    <a:pt x="0" y="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809;p36"/>
            <p:cNvSpPr/>
            <p:nvPr/>
          </p:nvSpPr>
          <p:spPr>
            <a:xfrm>
              <a:off x="7546976" y="4332288"/>
              <a:ext cx="309563" cy="166688"/>
            </a:xfrm>
            <a:custGeom>
              <a:avLst/>
              <a:gdLst/>
              <a:ahLst/>
              <a:cxnLst/>
              <a:rect l="l" t="t" r="r" b="b"/>
              <a:pathLst>
                <a:path w="127" h="68" extrusionOk="0">
                  <a:moveTo>
                    <a:pt x="0" y="68"/>
                  </a:moveTo>
                  <a:cubicBezTo>
                    <a:pt x="40" y="41"/>
                    <a:pt x="83" y="18"/>
                    <a:pt x="127" y="0"/>
                  </a:cubicBezTo>
                  <a:cubicBezTo>
                    <a:pt x="87" y="22"/>
                    <a:pt x="41" y="47"/>
                    <a:pt x="0" y="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810;p36"/>
            <p:cNvSpPr/>
            <p:nvPr/>
          </p:nvSpPr>
          <p:spPr>
            <a:xfrm>
              <a:off x="7558088" y="4364038"/>
              <a:ext cx="309562" cy="153987"/>
            </a:xfrm>
            <a:custGeom>
              <a:avLst/>
              <a:gdLst/>
              <a:ahLst/>
              <a:cxnLst/>
              <a:rect l="l" t="t" r="r" b="b"/>
              <a:pathLst>
                <a:path w="126" h="63" extrusionOk="0">
                  <a:moveTo>
                    <a:pt x="0" y="63"/>
                  </a:moveTo>
                  <a:cubicBezTo>
                    <a:pt x="40" y="40"/>
                    <a:pt x="83" y="19"/>
                    <a:pt x="126" y="0"/>
                  </a:cubicBezTo>
                  <a:cubicBezTo>
                    <a:pt x="85" y="24"/>
                    <a:pt x="43" y="45"/>
                    <a:pt x="0" y="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811;p36"/>
            <p:cNvSpPr/>
            <p:nvPr/>
          </p:nvSpPr>
          <p:spPr>
            <a:xfrm>
              <a:off x="7477126" y="4238625"/>
              <a:ext cx="422275" cy="363538"/>
            </a:xfrm>
            <a:custGeom>
              <a:avLst/>
              <a:gdLst/>
              <a:ahLst/>
              <a:cxnLst/>
              <a:rect l="l" t="t" r="r" b="b"/>
              <a:pathLst>
                <a:path w="172" h="148" extrusionOk="0">
                  <a:moveTo>
                    <a:pt x="13" y="148"/>
                  </a:moveTo>
                  <a:cubicBezTo>
                    <a:pt x="64" y="127"/>
                    <a:pt x="164" y="75"/>
                    <a:pt x="171" y="70"/>
                  </a:cubicBezTo>
                  <a:cubicBezTo>
                    <a:pt x="172" y="70"/>
                    <a:pt x="172" y="65"/>
                    <a:pt x="171" y="64"/>
                  </a:cubicBezTo>
                  <a:cubicBezTo>
                    <a:pt x="171" y="62"/>
                    <a:pt x="168" y="62"/>
                    <a:pt x="165" y="62"/>
                  </a:cubicBezTo>
                  <a:cubicBezTo>
                    <a:pt x="163" y="62"/>
                    <a:pt x="85" y="106"/>
                    <a:pt x="39" y="124"/>
                  </a:cubicBezTo>
                  <a:cubicBezTo>
                    <a:pt x="37" y="125"/>
                    <a:pt x="21" y="133"/>
                    <a:pt x="19" y="133"/>
                  </a:cubicBezTo>
                  <a:cubicBezTo>
                    <a:pt x="13" y="132"/>
                    <a:pt x="11" y="120"/>
                    <a:pt x="10" y="113"/>
                  </a:cubicBezTo>
                  <a:cubicBezTo>
                    <a:pt x="9" y="99"/>
                    <a:pt x="13" y="88"/>
                    <a:pt x="14" y="87"/>
                  </a:cubicBezTo>
                  <a:cubicBezTo>
                    <a:pt x="16" y="84"/>
                    <a:pt x="23" y="79"/>
                    <a:pt x="29" y="76"/>
                  </a:cubicBezTo>
                  <a:cubicBezTo>
                    <a:pt x="70" y="58"/>
                    <a:pt x="107" y="33"/>
                    <a:pt x="148" y="15"/>
                  </a:cubicBezTo>
                  <a:cubicBezTo>
                    <a:pt x="152" y="13"/>
                    <a:pt x="161" y="9"/>
                    <a:pt x="163" y="6"/>
                  </a:cubicBezTo>
                  <a:cubicBezTo>
                    <a:pt x="165" y="3"/>
                    <a:pt x="164" y="0"/>
                    <a:pt x="163" y="0"/>
                  </a:cubicBezTo>
                  <a:cubicBezTo>
                    <a:pt x="119" y="23"/>
                    <a:pt x="72" y="47"/>
                    <a:pt x="28" y="70"/>
                  </a:cubicBezTo>
                  <a:cubicBezTo>
                    <a:pt x="19" y="75"/>
                    <a:pt x="9" y="80"/>
                    <a:pt x="7" y="82"/>
                  </a:cubicBezTo>
                  <a:cubicBezTo>
                    <a:pt x="4" y="85"/>
                    <a:pt x="0" y="105"/>
                    <a:pt x="1" y="115"/>
                  </a:cubicBezTo>
                  <a:cubicBezTo>
                    <a:pt x="3" y="125"/>
                    <a:pt x="7" y="137"/>
                    <a:pt x="1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812;p36"/>
            <p:cNvSpPr/>
            <p:nvPr/>
          </p:nvSpPr>
          <p:spPr>
            <a:xfrm>
              <a:off x="6537326" y="4165600"/>
              <a:ext cx="881063" cy="847725"/>
            </a:xfrm>
            <a:custGeom>
              <a:avLst/>
              <a:gdLst/>
              <a:ahLst/>
              <a:cxnLst/>
              <a:rect l="l" t="t" r="r" b="b"/>
              <a:pathLst>
                <a:path w="555" h="534" extrusionOk="0">
                  <a:moveTo>
                    <a:pt x="168" y="0"/>
                  </a:moveTo>
                  <a:lnTo>
                    <a:pt x="555" y="11"/>
                  </a:lnTo>
                  <a:lnTo>
                    <a:pt x="400" y="534"/>
                  </a:lnTo>
                  <a:lnTo>
                    <a:pt x="0" y="501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813;p36"/>
            <p:cNvSpPr/>
            <p:nvPr/>
          </p:nvSpPr>
          <p:spPr>
            <a:xfrm>
              <a:off x="6505576" y="4125913"/>
              <a:ext cx="898525" cy="860425"/>
            </a:xfrm>
            <a:custGeom>
              <a:avLst/>
              <a:gdLst/>
              <a:ahLst/>
              <a:cxnLst/>
              <a:rect l="l" t="t" r="r" b="b"/>
              <a:pathLst>
                <a:path w="367" h="351" extrusionOk="0">
                  <a:moveTo>
                    <a:pt x="356" y="0"/>
                  </a:moveTo>
                  <a:cubicBezTo>
                    <a:pt x="362" y="7"/>
                    <a:pt x="366" y="16"/>
                    <a:pt x="367" y="25"/>
                  </a:cubicBezTo>
                  <a:cubicBezTo>
                    <a:pt x="265" y="351"/>
                    <a:pt x="265" y="351"/>
                    <a:pt x="265" y="351"/>
                  </a:cubicBezTo>
                  <a:cubicBezTo>
                    <a:pt x="265" y="351"/>
                    <a:pt x="17" y="334"/>
                    <a:pt x="16" y="334"/>
                  </a:cubicBezTo>
                  <a:cubicBezTo>
                    <a:pt x="9" y="332"/>
                    <a:pt x="3" y="327"/>
                    <a:pt x="0" y="319"/>
                  </a:cubicBezTo>
                  <a:lnTo>
                    <a:pt x="3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814;p36"/>
            <p:cNvSpPr/>
            <p:nvPr/>
          </p:nvSpPr>
          <p:spPr>
            <a:xfrm>
              <a:off x="6491288" y="4106863"/>
              <a:ext cx="890588" cy="862013"/>
            </a:xfrm>
            <a:custGeom>
              <a:avLst/>
              <a:gdLst/>
              <a:ahLst/>
              <a:cxnLst/>
              <a:rect l="l" t="t" r="r" b="b"/>
              <a:pathLst>
                <a:path w="561" h="543" extrusionOk="0">
                  <a:moveTo>
                    <a:pt x="170" y="0"/>
                  </a:moveTo>
                  <a:lnTo>
                    <a:pt x="561" y="11"/>
                  </a:lnTo>
                  <a:lnTo>
                    <a:pt x="406" y="543"/>
                  </a:lnTo>
                  <a:lnTo>
                    <a:pt x="0" y="509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815;p36"/>
            <p:cNvSpPr/>
            <p:nvPr/>
          </p:nvSpPr>
          <p:spPr>
            <a:xfrm>
              <a:off x="6491288" y="4910138"/>
              <a:ext cx="66675" cy="53975"/>
            </a:xfrm>
            <a:custGeom>
              <a:avLst/>
              <a:gdLst/>
              <a:ahLst/>
              <a:cxnLst/>
              <a:rect l="l" t="t" r="r" b="b"/>
              <a:pathLst>
                <a:path w="27" h="22" extrusionOk="0">
                  <a:moveTo>
                    <a:pt x="10" y="1"/>
                  </a:moveTo>
                  <a:cubicBezTo>
                    <a:pt x="15" y="8"/>
                    <a:pt x="20" y="14"/>
                    <a:pt x="27" y="19"/>
                  </a:cubicBezTo>
                  <a:cubicBezTo>
                    <a:pt x="25" y="21"/>
                    <a:pt x="21" y="22"/>
                    <a:pt x="18" y="21"/>
                  </a:cubicBezTo>
                  <a:cubicBezTo>
                    <a:pt x="16" y="20"/>
                    <a:pt x="13" y="18"/>
                    <a:pt x="11" y="16"/>
                  </a:cubicBezTo>
                  <a:cubicBezTo>
                    <a:pt x="8" y="14"/>
                    <a:pt x="5" y="11"/>
                    <a:pt x="3" y="8"/>
                  </a:cubicBezTo>
                  <a:cubicBezTo>
                    <a:pt x="1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9" y="1"/>
                    <a:pt x="11" y="2"/>
                    <a:pt x="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816;p36"/>
            <p:cNvSpPr/>
            <p:nvPr/>
          </p:nvSpPr>
          <p:spPr>
            <a:xfrm>
              <a:off x="6767513" y="4441825"/>
              <a:ext cx="26988" cy="31750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0" y="6"/>
                  </a:moveTo>
                  <a:cubicBezTo>
                    <a:pt x="1" y="3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ubicBezTo>
                    <a:pt x="10" y="11"/>
                    <a:pt x="8" y="13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817;p36"/>
            <p:cNvSpPr/>
            <p:nvPr/>
          </p:nvSpPr>
          <p:spPr>
            <a:xfrm>
              <a:off x="6865938" y="4498975"/>
              <a:ext cx="157163" cy="68263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32" y="28"/>
                  </a:moveTo>
                  <a:cubicBezTo>
                    <a:pt x="31" y="28"/>
                    <a:pt x="31" y="28"/>
                    <a:pt x="30" y="28"/>
                  </a:cubicBezTo>
                  <a:cubicBezTo>
                    <a:pt x="17" y="27"/>
                    <a:pt x="4" y="17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4" y="1"/>
                    <a:pt x="4" y="2"/>
                  </a:cubicBezTo>
                  <a:cubicBezTo>
                    <a:pt x="7" y="14"/>
                    <a:pt x="19" y="23"/>
                    <a:pt x="31" y="24"/>
                  </a:cubicBezTo>
                  <a:cubicBezTo>
                    <a:pt x="42" y="24"/>
                    <a:pt x="55" y="16"/>
                    <a:pt x="60" y="4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3"/>
                    <a:pt x="64" y="5"/>
                    <a:pt x="63" y="6"/>
                  </a:cubicBezTo>
                  <a:cubicBezTo>
                    <a:pt x="58" y="19"/>
                    <a:pt x="45" y="28"/>
                    <a:pt x="32" y="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818;p36"/>
            <p:cNvSpPr/>
            <p:nvPr/>
          </p:nvSpPr>
          <p:spPr>
            <a:xfrm>
              <a:off x="7091363" y="4462463"/>
              <a:ext cx="26988" cy="28575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5"/>
                  </a:moveTo>
                  <a:cubicBezTo>
                    <a:pt x="1" y="2"/>
                    <a:pt x="3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ubicBezTo>
                    <a:pt x="10" y="10"/>
                    <a:pt x="8" y="12"/>
                    <a:pt x="5" y="12"/>
                  </a:cubicBezTo>
                  <a:cubicBezTo>
                    <a:pt x="2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819;p36"/>
            <p:cNvSpPr/>
            <p:nvPr/>
          </p:nvSpPr>
          <p:spPr>
            <a:xfrm>
              <a:off x="7061201" y="4516438"/>
              <a:ext cx="90487" cy="55562"/>
            </a:xfrm>
            <a:custGeom>
              <a:avLst/>
              <a:gdLst/>
              <a:ahLst/>
              <a:cxnLst/>
              <a:rect l="l" t="t" r="r" b="b"/>
              <a:pathLst>
                <a:path w="37" h="23" extrusionOk="0">
                  <a:moveTo>
                    <a:pt x="1" y="9"/>
                  </a:moveTo>
                  <a:cubicBezTo>
                    <a:pt x="2" y="3"/>
                    <a:pt x="11" y="0"/>
                    <a:pt x="20" y="1"/>
                  </a:cubicBezTo>
                  <a:cubicBezTo>
                    <a:pt x="30" y="3"/>
                    <a:pt x="37" y="9"/>
                    <a:pt x="36" y="15"/>
                  </a:cubicBezTo>
                  <a:cubicBezTo>
                    <a:pt x="35" y="20"/>
                    <a:pt x="27" y="23"/>
                    <a:pt x="17" y="22"/>
                  </a:cubicBezTo>
                  <a:cubicBezTo>
                    <a:pt x="7" y="20"/>
                    <a:pt x="0" y="14"/>
                    <a:pt x="1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820;p36"/>
            <p:cNvSpPr/>
            <p:nvPr/>
          </p:nvSpPr>
          <p:spPr>
            <a:xfrm>
              <a:off x="6723063" y="4498975"/>
              <a:ext cx="93662" cy="58737"/>
            </a:xfrm>
            <a:custGeom>
              <a:avLst/>
              <a:gdLst/>
              <a:ahLst/>
              <a:cxnLst/>
              <a:rect l="l" t="t" r="r" b="b"/>
              <a:pathLst>
                <a:path w="38" h="24" extrusionOk="0">
                  <a:moveTo>
                    <a:pt x="1" y="9"/>
                  </a:moveTo>
                  <a:cubicBezTo>
                    <a:pt x="2" y="4"/>
                    <a:pt x="11" y="0"/>
                    <a:pt x="21" y="2"/>
                  </a:cubicBezTo>
                  <a:cubicBezTo>
                    <a:pt x="30" y="4"/>
                    <a:pt x="38" y="9"/>
                    <a:pt x="37" y="15"/>
                  </a:cubicBezTo>
                  <a:cubicBezTo>
                    <a:pt x="36" y="21"/>
                    <a:pt x="27" y="24"/>
                    <a:pt x="17" y="22"/>
                  </a:cubicBezTo>
                  <a:cubicBezTo>
                    <a:pt x="8" y="21"/>
                    <a:pt x="0" y="15"/>
                    <a:pt x="1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Скругленный прямоугольник 25"/>
          <p:cNvSpPr/>
          <p:nvPr/>
        </p:nvSpPr>
        <p:spPr>
          <a:xfrm>
            <a:off x="1775330" y="735694"/>
            <a:ext cx="2075543" cy="711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Лирическое </a:t>
            </a:r>
            <a:r>
              <a:rPr lang="ru-RU" dirty="0" smtClean="0">
                <a:solidFill>
                  <a:schemeClr val="tx2"/>
                </a:solidFill>
              </a:rPr>
              <a:t>стихотворение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03304" y="2484992"/>
            <a:ext cx="2075543" cy="711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Олицетворение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694080" y="3709861"/>
            <a:ext cx="2075543" cy="711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Сравнение 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55082" y="2164395"/>
            <a:ext cx="2075543" cy="711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Четверостишье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335508" y="730507"/>
            <a:ext cx="2075543" cy="711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Инверсия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7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40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1683657" y="696687"/>
            <a:ext cx="5203371" cy="388257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46401" y="1621846"/>
            <a:ext cx="30842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«Бежит тропинка с бугорка…»</a:t>
            </a:r>
            <a:br>
              <a:rPr lang="ru-RU" sz="2400" b="1" dirty="0"/>
            </a:br>
            <a:r>
              <a:rPr lang="ru-RU" sz="2400" b="1" dirty="0"/>
              <a:t> </a:t>
            </a:r>
          </a:p>
          <a:p>
            <a:r>
              <a:rPr lang="ru-RU" sz="2400" b="1" dirty="0"/>
              <a:t>«Наши царства»</a:t>
            </a:r>
          </a:p>
        </p:txBody>
      </p:sp>
    </p:spTree>
    <p:extLst>
      <p:ext uri="{BB962C8B-B14F-4D97-AF65-F5344CB8AC3E}">
        <p14:creationId xmlns:p14="http://schemas.microsoft.com/office/powerpoint/2010/main" val="25868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g211bfeccb06_2_0"/>
          <p:cNvSpPr/>
          <p:nvPr/>
        </p:nvSpPr>
        <p:spPr>
          <a:xfrm>
            <a:off x="348065" y="345057"/>
            <a:ext cx="8448000" cy="44535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69;g211bfeccb06_2_0"/>
          <p:cNvSpPr/>
          <p:nvPr/>
        </p:nvSpPr>
        <p:spPr>
          <a:xfrm>
            <a:off x="348065" y="345057"/>
            <a:ext cx="8448000" cy="1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Стихотворения 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И. Цветаевой </a:t>
            </a:r>
            <a:b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«Бежит тропинка с бугорка</a:t>
            </a: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», «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 царства»</a:t>
            </a:r>
            <a:endParaRPr sz="203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0;g211bfeccb06_2_0"/>
          <p:cNvSpPr/>
          <p:nvPr/>
        </p:nvSpPr>
        <p:spPr>
          <a:xfrm>
            <a:off x="1427529" y="1827713"/>
            <a:ext cx="5827800" cy="2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b="0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83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 И. Цветаевой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 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Сравнивать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лирические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 и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…»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1;g211bfeccb06_2_0"/>
          <p:cNvSpPr/>
          <p:nvPr/>
        </p:nvSpPr>
        <p:spPr>
          <a:xfrm>
            <a:off x="585275" y="1881637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72;g211bfeccb06_2_0"/>
          <p:cNvSpPr/>
          <p:nvPr/>
        </p:nvSpPr>
        <p:spPr>
          <a:xfrm>
            <a:off x="606839" y="1773781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3;g211bfeccb06_2_0"/>
          <p:cNvSpPr/>
          <p:nvPr/>
        </p:nvSpPr>
        <p:spPr>
          <a:xfrm>
            <a:off x="585275" y="2755061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74;g211bfeccb06_2_0"/>
          <p:cNvSpPr/>
          <p:nvPr/>
        </p:nvSpPr>
        <p:spPr>
          <a:xfrm>
            <a:off x="598421" y="3317850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75;g211bfeccb06_2_0"/>
          <p:cNvSpPr/>
          <p:nvPr/>
        </p:nvSpPr>
        <p:spPr>
          <a:xfrm>
            <a:off x="585275" y="3256472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76;g211bfeccb06_2_0"/>
          <p:cNvSpPr/>
          <p:nvPr/>
        </p:nvSpPr>
        <p:spPr>
          <a:xfrm>
            <a:off x="598421" y="3856584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72;g211bfeccb06_2_0"/>
          <p:cNvSpPr/>
          <p:nvPr/>
        </p:nvSpPr>
        <p:spPr>
          <a:xfrm>
            <a:off x="602628" y="2355999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731;p36"/>
          <p:cNvGrpSpPr/>
          <p:nvPr/>
        </p:nvGrpSpPr>
        <p:grpSpPr>
          <a:xfrm rot="3468147">
            <a:off x="7522459" y="2180080"/>
            <a:ext cx="1006475" cy="858837"/>
            <a:chOff x="8510588" y="1219200"/>
            <a:chExt cx="1006475" cy="858837"/>
          </a:xfrm>
        </p:grpSpPr>
        <p:sp>
          <p:nvSpPr>
            <p:cNvPr id="13" name="Google Shape;732;p36"/>
            <p:cNvSpPr/>
            <p:nvPr/>
          </p:nvSpPr>
          <p:spPr>
            <a:xfrm>
              <a:off x="8510588" y="1450975"/>
              <a:ext cx="85725" cy="271462"/>
            </a:xfrm>
            <a:custGeom>
              <a:avLst/>
              <a:gdLst/>
              <a:ahLst/>
              <a:cxnLst/>
              <a:rect l="l" t="t" r="r" b="b"/>
              <a:pathLst>
                <a:path w="35" h="111" extrusionOk="0">
                  <a:moveTo>
                    <a:pt x="12" y="111"/>
                  </a:moveTo>
                  <a:cubicBezTo>
                    <a:pt x="0" y="92"/>
                    <a:pt x="9" y="72"/>
                    <a:pt x="19" y="54"/>
                  </a:cubicBezTo>
                  <a:cubicBezTo>
                    <a:pt x="24" y="44"/>
                    <a:pt x="29" y="33"/>
                    <a:pt x="28" y="23"/>
                  </a:cubicBezTo>
                  <a:cubicBezTo>
                    <a:pt x="28" y="16"/>
                    <a:pt x="24" y="11"/>
                    <a:pt x="20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9" y="8"/>
                    <a:pt x="33" y="14"/>
                    <a:pt x="34" y="22"/>
                  </a:cubicBezTo>
                  <a:cubicBezTo>
                    <a:pt x="35" y="34"/>
                    <a:pt x="29" y="47"/>
                    <a:pt x="24" y="56"/>
                  </a:cubicBezTo>
                  <a:cubicBezTo>
                    <a:pt x="14" y="73"/>
                    <a:pt x="7" y="92"/>
                    <a:pt x="17" y="108"/>
                  </a:cubicBezTo>
                  <a:lnTo>
                    <a:pt x="12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33;p36"/>
            <p:cNvSpPr/>
            <p:nvPr/>
          </p:nvSpPr>
          <p:spPr>
            <a:xfrm>
              <a:off x="8518526" y="1662113"/>
              <a:ext cx="100013" cy="184150"/>
            </a:xfrm>
            <a:custGeom>
              <a:avLst/>
              <a:gdLst/>
              <a:ahLst/>
              <a:cxnLst/>
              <a:rect l="l" t="t" r="r" b="b"/>
              <a:pathLst>
                <a:path w="41" h="75" extrusionOk="0">
                  <a:moveTo>
                    <a:pt x="5" y="0"/>
                  </a:moveTo>
                  <a:cubicBezTo>
                    <a:pt x="0" y="3"/>
                    <a:pt x="1" y="10"/>
                    <a:pt x="1" y="15"/>
                  </a:cubicBezTo>
                  <a:cubicBezTo>
                    <a:pt x="1" y="27"/>
                    <a:pt x="0" y="38"/>
                    <a:pt x="3" y="49"/>
                  </a:cubicBezTo>
                  <a:cubicBezTo>
                    <a:pt x="7" y="59"/>
                    <a:pt x="21" y="75"/>
                    <a:pt x="30" y="64"/>
                  </a:cubicBezTo>
                  <a:cubicBezTo>
                    <a:pt x="23" y="61"/>
                    <a:pt x="16" y="53"/>
                    <a:pt x="15" y="46"/>
                  </a:cubicBezTo>
                  <a:cubicBezTo>
                    <a:pt x="17" y="49"/>
                    <a:pt x="26" y="61"/>
                    <a:pt x="30" y="61"/>
                  </a:cubicBezTo>
                  <a:cubicBezTo>
                    <a:pt x="33" y="60"/>
                    <a:pt x="36" y="55"/>
                    <a:pt x="37" y="52"/>
                  </a:cubicBezTo>
                  <a:cubicBezTo>
                    <a:pt x="33" y="49"/>
                    <a:pt x="29" y="48"/>
                    <a:pt x="25" y="45"/>
                  </a:cubicBezTo>
                  <a:cubicBezTo>
                    <a:pt x="19" y="40"/>
                    <a:pt x="21" y="39"/>
                    <a:pt x="20" y="33"/>
                  </a:cubicBezTo>
                  <a:cubicBezTo>
                    <a:pt x="21" y="39"/>
                    <a:pt x="33" y="48"/>
                    <a:pt x="39" y="47"/>
                  </a:cubicBezTo>
                  <a:cubicBezTo>
                    <a:pt x="39" y="46"/>
                    <a:pt x="41" y="47"/>
                    <a:pt x="39" y="46"/>
                  </a:cubicBezTo>
                  <a:cubicBezTo>
                    <a:pt x="37" y="45"/>
                    <a:pt x="30" y="41"/>
                    <a:pt x="29" y="40"/>
                  </a:cubicBezTo>
                  <a:cubicBezTo>
                    <a:pt x="25" y="36"/>
                    <a:pt x="20" y="33"/>
                    <a:pt x="18" y="29"/>
                  </a:cubicBezTo>
                  <a:cubicBezTo>
                    <a:pt x="12" y="22"/>
                    <a:pt x="12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34;p36"/>
            <p:cNvSpPr/>
            <p:nvPr/>
          </p:nvSpPr>
          <p:spPr>
            <a:xfrm>
              <a:off x="8547101" y="1241425"/>
              <a:ext cx="400050" cy="219075"/>
            </a:xfrm>
            <a:custGeom>
              <a:avLst/>
              <a:gdLst/>
              <a:ahLst/>
              <a:cxnLst/>
              <a:rect l="l" t="t" r="r" b="b"/>
              <a:pathLst>
                <a:path w="163" h="90" extrusionOk="0">
                  <a:moveTo>
                    <a:pt x="0" y="86"/>
                  </a:moveTo>
                  <a:cubicBezTo>
                    <a:pt x="13" y="73"/>
                    <a:pt x="30" y="53"/>
                    <a:pt x="42" y="43"/>
                  </a:cubicBezTo>
                  <a:cubicBezTo>
                    <a:pt x="50" y="35"/>
                    <a:pt x="58" y="25"/>
                    <a:pt x="66" y="17"/>
                  </a:cubicBezTo>
                  <a:cubicBezTo>
                    <a:pt x="68" y="15"/>
                    <a:pt x="69" y="13"/>
                    <a:pt x="72" y="12"/>
                  </a:cubicBezTo>
                  <a:cubicBezTo>
                    <a:pt x="76" y="10"/>
                    <a:pt x="82" y="11"/>
                    <a:pt x="87" y="10"/>
                  </a:cubicBezTo>
                  <a:cubicBezTo>
                    <a:pt x="98" y="8"/>
                    <a:pt x="110" y="7"/>
                    <a:pt x="121" y="5"/>
                  </a:cubicBezTo>
                  <a:cubicBezTo>
                    <a:pt x="134" y="3"/>
                    <a:pt x="150" y="1"/>
                    <a:pt x="163" y="0"/>
                  </a:cubicBezTo>
                  <a:cubicBezTo>
                    <a:pt x="161" y="5"/>
                    <a:pt x="152" y="9"/>
                    <a:pt x="148" y="12"/>
                  </a:cubicBezTo>
                  <a:cubicBezTo>
                    <a:pt x="139" y="21"/>
                    <a:pt x="130" y="30"/>
                    <a:pt x="120" y="39"/>
                  </a:cubicBezTo>
                  <a:cubicBezTo>
                    <a:pt x="109" y="48"/>
                    <a:pt x="100" y="59"/>
                    <a:pt x="90" y="70"/>
                  </a:cubicBezTo>
                  <a:cubicBezTo>
                    <a:pt x="87" y="72"/>
                    <a:pt x="84" y="76"/>
                    <a:pt x="81" y="77"/>
                  </a:cubicBezTo>
                  <a:cubicBezTo>
                    <a:pt x="76" y="80"/>
                    <a:pt x="68" y="79"/>
                    <a:pt x="63" y="79"/>
                  </a:cubicBezTo>
                  <a:cubicBezTo>
                    <a:pt x="52" y="80"/>
                    <a:pt x="41" y="81"/>
                    <a:pt x="30" y="82"/>
                  </a:cubicBezTo>
                  <a:cubicBezTo>
                    <a:pt x="20" y="83"/>
                    <a:pt x="4" y="90"/>
                    <a:pt x="0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35;p36"/>
            <p:cNvSpPr/>
            <p:nvPr/>
          </p:nvSpPr>
          <p:spPr>
            <a:xfrm>
              <a:off x="8551863" y="1246188"/>
              <a:ext cx="388937" cy="217488"/>
            </a:xfrm>
            <a:custGeom>
              <a:avLst/>
              <a:gdLst/>
              <a:ahLst/>
              <a:cxnLst/>
              <a:rect l="l" t="t" r="r" b="b"/>
              <a:pathLst>
                <a:path w="159" h="89" extrusionOk="0">
                  <a:moveTo>
                    <a:pt x="0" y="85"/>
                  </a:moveTo>
                  <a:cubicBezTo>
                    <a:pt x="14" y="72"/>
                    <a:pt x="29" y="55"/>
                    <a:pt x="41" y="45"/>
                  </a:cubicBezTo>
                  <a:cubicBezTo>
                    <a:pt x="49" y="37"/>
                    <a:pt x="55" y="27"/>
                    <a:pt x="63" y="19"/>
                  </a:cubicBezTo>
                  <a:cubicBezTo>
                    <a:pt x="65" y="17"/>
                    <a:pt x="68" y="14"/>
                    <a:pt x="70" y="13"/>
                  </a:cubicBezTo>
                  <a:cubicBezTo>
                    <a:pt x="75" y="11"/>
                    <a:pt x="82" y="12"/>
                    <a:pt x="87" y="11"/>
                  </a:cubicBezTo>
                  <a:cubicBezTo>
                    <a:pt x="98" y="9"/>
                    <a:pt x="109" y="7"/>
                    <a:pt x="121" y="6"/>
                  </a:cubicBezTo>
                  <a:cubicBezTo>
                    <a:pt x="134" y="4"/>
                    <a:pt x="146" y="1"/>
                    <a:pt x="159" y="0"/>
                  </a:cubicBezTo>
                  <a:cubicBezTo>
                    <a:pt x="158" y="5"/>
                    <a:pt x="149" y="11"/>
                    <a:pt x="145" y="15"/>
                  </a:cubicBezTo>
                  <a:cubicBezTo>
                    <a:pt x="136" y="24"/>
                    <a:pt x="127" y="32"/>
                    <a:pt x="117" y="41"/>
                  </a:cubicBezTo>
                  <a:cubicBezTo>
                    <a:pt x="106" y="50"/>
                    <a:pt x="97" y="61"/>
                    <a:pt x="87" y="72"/>
                  </a:cubicBezTo>
                  <a:cubicBezTo>
                    <a:pt x="84" y="74"/>
                    <a:pt x="81" y="78"/>
                    <a:pt x="78" y="80"/>
                  </a:cubicBezTo>
                  <a:cubicBezTo>
                    <a:pt x="73" y="82"/>
                    <a:pt x="65" y="81"/>
                    <a:pt x="60" y="82"/>
                  </a:cubicBezTo>
                  <a:cubicBezTo>
                    <a:pt x="49" y="83"/>
                    <a:pt x="38" y="84"/>
                    <a:pt x="27" y="84"/>
                  </a:cubicBezTo>
                  <a:cubicBezTo>
                    <a:pt x="17" y="85"/>
                    <a:pt x="5" y="89"/>
                    <a:pt x="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36;p36"/>
            <p:cNvSpPr/>
            <p:nvPr/>
          </p:nvSpPr>
          <p:spPr>
            <a:xfrm>
              <a:off x="8705851" y="1306513"/>
              <a:ext cx="214313" cy="160337"/>
            </a:xfrm>
            <a:custGeom>
              <a:avLst/>
              <a:gdLst/>
              <a:ahLst/>
              <a:cxnLst/>
              <a:rect l="l" t="t" r="r" b="b"/>
              <a:pathLst>
                <a:path w="87" h="65" extrusionOk="0">
                  <a:moveTo>
                    <a:pt x="0" y="31"/>
                  </a:moveTo>
                  <a:cubicBezTo>
                    <a:pt x="2" y="18"/>
                    <a:pt x="24" y="7"/>
                    <a:pt x="35" y="3"/>
                  </a:cubicBezTo>
                  <a:cubicBezTo>
                    <a:pt x="45" y="0"/>
                    <a:pt x="54" y="7"/>
                    <a:pt x="62" y="9"/>
                  </a:cubicBezTo>
                  <a:cubicBezTo>
                    <a:pt x="70" y="12"/>
                    <a:pt x="79" y="14"/>
                    <a:pt x="87" y="17"/>
                  </a:cubicBezTo>
                  <a:cubicBezTo>
                    <a:pt x="83" y="25"/>
                    <a:pt x="74" y="32"/>
                    <a:pt x="67" y="38"/>
                  </a:cubicBezTo>
                  <a:cubicBezTo>
                    <a:pt x="61" y="43"/>
                    <a:pt x="55" y="50"/>
                    <a:pt x="48" y="55"/>
                  </a:cubicBezTo>
                  <a:cubicBezTo>
                    <a:pt x="45" y="58"/>
                    <a:pt x="40" y="65"/>
                    <a:pt x="36" y="65"/>
                  </a:cubicBezTo>
                  <a:cubicBezTo>
                    <a:pt x="33" y="64"/>
                    <a:pt x="27" y="58"/>
                    <a:pt x="24" y="56"/>
                  </a:cubicBezTo>
                  <a:cubicBezTo>
                    <a:pt x="19" y="53"/>
                    <a:pt x="15" y="49"/>
                    <a:pt x="11" y="45"/>
                  </a:cubicBezTo>
                  <a:cubicBezTo>
                    <a:pt x="6" y="41"/>
                    <a:pt x="1" y="37"/>
                    <a:pt x="0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37;p36"/>
            <p:cNvSpPr/>
            <p:nvPr/>
          </p:nvSpPr>
          <p:spPr>
            <a:xfrm>
              <a:off x="9042401" y="1219200"/>
              <a:ext cx="474663" cy="573088"/>
            </a:xfrm>
            <a:custGeom>
              <a:avLst/>
              <a:gdLst/>
              <a:ahLst/>
              <a:cxnLst/>
              <a:rect l="l" t="t" r="r" b="b"/>
              <a:pathLst>
                <a:path w="194" h="234" extrusionOk="0">
                  <a:moveTo>
                    <a:pt x="0" y="7"/>
                  </a:moveTo>
                  <a:cubicBezTo>
                    <a:pt x="0" y="7"/>
                    <a:pt x="5" y="0"/>
                    <a:pt x="9" y="3"/>
                  </a:cubicBezTo>
                  <a:cubicBezTo>
                    <a:pt x="22" y="13"/>
                    <a:pt x="173" y="161"/>
                    <a:pt x="191" y="193"/>
                  </a:cubicBezTo>
                  <a:cubicBezTo>
                    <a:pt x="194" y="199"/>
                    <a:pt x="174" y="232"/>
                    <a:pt x="168" y="233"/>
                  </a:cubicBezTo>
                  <a:cubicBezTo>
                    <a:pt x="165" y="234"/>
                    <a:pt x="105" y="128"/>
                    <a:pt x="103" y="126"/>
                  </a:cubicBezTo>
                  <a:cubicBezTo>
                    <a:pt x="98" y="123"/>
                    <a:pt x="93" y="117"/>
                    <a:pt x="89" y="113"/>
                  </a:cubicBezTo>
                  <a:cubicBezTo>
                    <a:pt x="80" y="104"/>
                    <a:pt x="70" y="95"/>
                    <a:pt x="60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9"/>
                    <a:pt x="22" y="51"/>
                    <a:pt x="16" y="43"/>
                  </a:cubicBezTo>
                  <a:cubicBezTo>
                    <a:pt x="12" y="39"/>
                    <a:pt x="9" y="37"/>
                    <a:pt x="7" y="32"/>
                  </a:cubicBezTo>
                  <a:cubicBezTo>
                    <a:pt x="5" y="29"/>
                    <a:pt x="2" y="24"/>
                    <a:pt x="2" y="2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38;p36"/>
            <p:cNvSpPr/>
            <p:nvPr/>
          </p:nvSpPr>
          <p:spPr>
            <a:xfrm>
              <a:off x="8750301" y="1231900"/>
              <a:ext cx="763587" cy="811212"/>
            </a:xfrm>
            <a:custGeom>
              <a:avLst/>
              <a:gdLst/>
              <a:ahLst/>
              <a:cxnLst/>
              <a:rect l="l" t="t" r="r" b="b"/>
              <a:pathLst>
                <a:path w="312" h="332" extrusionOk="0">
                  <a:moveTo>
                    <a:pt x="0" y="148"/>
                  </a:moveTo>
                  <a:cubicBezTo>
                    <a:pt x="34" y="97"/>
                    <a:pt x="106" y="16"/>
                    <a:pt x="121" y="0"/>
                  </a:cubicBezTo>
                  <a:cubicBezTo>
                    <a:pt x="134" y="8"/>
                    <a:pt x="312" y="185"/>
                    <a:pt x="309" y="196"/>
                  </a:cubicBezTo>
                  <a:cubicBezTo>
                    <a:pt x="304" y="216"/>
                    <a:pt x="202" y="331"/>
                    <a:pt x="187" y="332"/>
                  </a:cubicBezTo>
                  <a:cubicBezTo>
                    <a:pt x="187" y="332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39;p36"/>
            <p:cNvSpPr/>
            <p:nvPr/>
          </p:nvSpPr>
          <p:spPr>
            <a:xfrm>
              <a:off x="8953501" y="1258888"/>
              <a:ext cx="536575" cy="484188"/>
            </a:xfrm>
            <a:custGeom>
              <a:avLst/>
              <a:gdLst/>
              <a:ahLst/>
              <a:cxnLst/>
              <a:rect l="l" t="t" r="r" b="b"/>
              <a:pathLst>
                <a:path w="219" h="198" extrusionOk="0">
                  <a:moveTo>
                    <a:pt x="4" y="3"/>
                  </a:moveTo>
                  <a:cubicBezTo>
                    <a:pt x="15" y="4"/>
                    <a:pt x="26" y="0"/>
                    <a:pt x="37" y="0"/>
                  </a:cubicBezTo>
                  <a:cubicBezTo>
                    <a:pt x="39" y="0"/>
                    <a:pt x="43" y="0"/>
                    <a:pt x="45" y="1"/>
                  </a:cubicBezTo>
                  <a:cubicBezTo>
                    <a:pt x="48" y="2"/>
                    <a:pt x="219" y="169"/>
                    <a:pt x="214" y="174"/>
                  </a:cubicBezTo>
                  <a:cubicBezTo>
                    <a:pt x="210" y="178"/>
                    <a:pt x="187" y="192"/>
                    <a:pt x="182" y="194"/>
                  </a:cubicBezTo>
                  <a:cubicBezTo>
                    <a:pt x="176" y="198"/>
                    <a:pt x="178" y="185"/>
                    <a:pt x="172" y="187"/>
                  </a:cubicBezTo>
                  <a:cubicBezTo>
                    <a:pt x="170" y="187"/>
                    <a:pt x="165" y="190"/>
                    <a:pt x="163" y="188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59" y="181"/>
                    <a:pt x="156" y="177"/>
                    <a:pt x="153" y="172"/>
                  </a:cubicBezTo>
                  <a:cubicBezTo>
                    <a:pt x="139" y="152"/>
                    <a:pt x="122" y="133"/>
                    <a:pt x="105" y="115"/>
                  </a:cubicBezTo>
                  <a:cubicBezTo>
                    <a:pt x="79" y="87"/>
                    <a:pt x="53" y="59"/>
                    <a:pt x="24" y="34"/>
                  </a:cubicBezTo>
                  <a:cubicBezTo>
                    <a:pt x="14" y="27"/>
                    <a:pt x="8" y="18"/>
                    <a:pt x="0" y="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40;p36"/>
            <p:cNvSpPr/>
            <p:nvPr/>
          </p:nvSpPr>
          <p:spPr>
            <a:xfrm>
              <a:off x="8990013" y="1260475"/>
              <a:ext cx="433388" cy="461962"/>
            </a:xfrm>
            <a:custGeom>
              <a:avLst/>
              <a:gdLst/>
              <a:ahLst/>
              <a:cxnLst/>
              <a:rect l="l" t="t" r="r" b="b"/>
              <a:pathLst>
                <a:path w="177" h="189" extrusionOk="0">
                  <a:moveTo>
                    <a:pt x="176" y="189"/>
                  </a:moveTo>
                  <a:cubicBezTo>
                    <a:pt x="176" y="189"/>
                    <a:pt x="175" y="189"/>
                    <a:pt x="175" y="188"/>
                  </a:cubicBezTo>
                  <a:cubicBezTo>
                    <a:pt x="168" y="169"/>
                    <a:pt x="154" y="155"/>
                    <a:pt x="140" y="140"/>
                  </a:cubicBezTo>
                  <a:cubicBezTo>
                    <a:pt x="136" y="136"/>
                    <a:pt x="132" y="132"/>
                    <a:pt x="128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8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8" y="115"/>
                    <a:pt x="124" y="121"/>
                    <a:pt x="129" y="126"/>
                  </a:cubicBezTo>
                  <a:cubicBezTo>
                    <a:pt x="133" y="131"/>
                    <a:pt x="137" y="135"/>
                    <a:pt x="141" y="139"/>
                  </a:cubicBezTo>
                  <a:cubicBezTo>
                    <a:pt x="156" y="154"/>
                    <a:pt x="170" y="168"/>
                    <a:pt x="177" y="188"/>
                  </a:cubicBezTo>
                  <a:cubicBezTo>
                    <a:pt x="177" y="188"/>
                    <a:pt x="177" y="189"/>
                    <a:pt x="177" y="189"/>
                  </a:cubicBezTo>
                  <a:lnTo>
                    <a:pt x="176" y="1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41;p36"/>
            <p:cNvSpPr/>
            <p:nvPr/>
          </p:nvSpPr>
          <p:spPr>
            <a:xfrm>
              <a:off x="9015413" y="1263650"/>
              <a:ext cx="425450" cy="449263"/>
            </a:xfrm>
            <a:custGeom>
              <a:avLst/>
              <a:gdLst/>
              <a:ahLst/>
              <a:cxnLst/>
              <a:rect l="l" t="t" r="r" b="b"/>
              <a:pathLst>
                <a:path w="174" h="184" extrusionOk="0">
                  <a:moveTo>
                    <a:pt x="173" y="184"/>
                  </a:moveTo>
                  <a:cubicBezTo>
                    <a:pt x="172" y="184"/>
                    <a:pt x="172" y="184"/>
                    <a:pt x="172" y="184"/>
                  </a:cubicBezTo>
                  <a:cubicBezTo>
                    <a:pt x="165" y="164"/>
                    <a:pt x="153" y="154"/>
                    <a:pt x="141" y="141"/>
                  </a:cubicBezTo>
                  <a:cubicBezTo>
                    <a:pt x="136" y="137"/>
                    <a:pt x="132" y="133"/>
                    <a:pt x="127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9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7" y="116"/>
                    <a:pt x="124" y="121"/>
                    <a:pt x="129" y="126"/>
                  </a:cubicBezTo>
                  <a:cubicBezTo>
                    <a:pt x="133" y="131"/>
                    <a:pt x="138" y="135"/>
                    <a:pt x="142" y="140"/>
                  </a:cubicBezTo>
                  <a:cubicBezTo>
                    <a:pt x="155" y="152"/>
                    <a:pt x="166" y="163"/>
                    <a:pt x="173" y="183"/>
                  </a:cubicBezTo>
                  <a:cubicBezTo>
                    <a:pt x="174" y="183"/>
                    <a:pt x="173" y="184"/>
                    <a:pt x="173" y="1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42;p36"/>
            <p:cNvSpPr/>
            <p:nvPr/>
          </p:nvSpPr>
          <p:spPr>
            <a:xfrm>
              <a:off x="9048751" y="1258888"/>
              <a:ext cx="422275" cy="431800"/>
            </a:xfrm>
            <a:custGeom>
              <a:avLst/>
              <a:gdLst/>
              <a:ahLst/>
              <a:cxnLst/>
              <a:rect l="l" t="t" r="r" b="b"/>
              <a:pathLst>
                <a:path w="172" h="177" extrusionOk="0">
                  <a:moveTo>
                    <a:pt x="171" y="177"/>
                  </a:moveTo>
                  <a:cubicBezTo>
                    <a:pt x="170" y="177"/>
                    <a:pt x="170" y="177"/>
                    <a:pt x="170" y="177"/>
                  </a:cubicBezTo>
                  <a:cubicBezTo>
                    <a:pt x="163" y="158"/>
                    <a:pt x="152" y="148"/>
                    <a:pt x="139" y="136"/>
                  </a:cubicBezTo>
                  <a:cubicBezTo>
                    <a:pt x="134" y="131"/>
                    <a:pt x="129" y="126"/>
                    <a:pt x="124" y="121"/>
                  </a:cubicBezTo>
                  <a:cubicBezTo>
                    <a:pt x="119" y="115"/>
                    <a:pt x="113" y="110"/>
                    <a:pt x="107" y="105"/>
                  </a:cubicBezTo>
                  <a:cubicBezTo>
                    <a:pt x="103" y="102"/>
                    <a:pt x="99" y="99"/>
                    <a:pt x="96" y="95"/>
                  </a:cubicBezTo>
                  <a:cubicBezTo>
                    <a:pt x="89" y="89"/>
                    <a:pt x="82" y="82"/>
                    <a:pt x="75" y="75"/>
                  </a:cubicBezTo>
                  <a:cubicBezTo>
                    <a:pt x="69" y="69"/>
                    <a:pt x="62" y="62"/>
                    <a:pt x="55" y="55"/>
                  </a:cubicBezTo>
                  <a:cubicBezTo>
                    <a:pt x="46" y="46"/>
                    <a:pt x="33" y="34"/>
                    <a:pt x="20" y="21"/>
                  </a:cubicBezTo>
                  <a:cubicBezTo>
                    <a:pt x="13" y="14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5" y="13"/>
                    <a:pt x="21" y="20"/>
                  </a:cubicBezTo>
                  <a:cubicBezTo>
                    <a:pt x="34" y="32"/>
                    <a:pt x="47" y="45"/>
                    <a:pt x="57" y="54"/>
                  </a:cubicBezTo>
                  <a:cubicBezTo>
                    <a:pt x="64" y="60"/>
                    <a:pt x="70" y="67"/>
                    <a:pt x="77" y="74"/>
                  </a:cubicBezTo>
                  <a:cubicBezTo>
                    <a:pt x="83" y="80"/>
                    <a:pt x="90" y="87"/>
                    <a:pt x="97" y="94"/>
                  </a:cubicBezTo>
                  <a:cubicBezTo>
                    <a:pt x="101" y="97"/>
                    <a:pt x="104" y="101"/>
                    <a:pt x="108" y="104"/>
                  </a:cubicBezTo>
                  <a:cubicBezTo>
                    <a:pt x="114" y="109"/>
                    <a:pt x="120" y="114"/>
                    <a:pt x="126" y="120"/>
                  </a:cubicBezTo>
                  <a:cubicBezTo>
                    <a:pt x="131" y="125"/>
                    <a:pt x="135" y="130"/>
                    <a:pt x="140" y="134"/>
                  </a:cubicBezTo>
                  <a:cubicBezTo>
                    <a:pt x="153" y="147"/>
                    <a:pt x="164" y="157"/>
                    <a:pt x="171" y="176"/>
                  </a:cubicBezTo>
                  <a:cubicBezTo>
                    <a:pt x="172" y="176"/>
                    <a:pt x="171" y="177"/>
                    <a:pt x="171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43;p36"/>
            <p:cNvSpPr/>
            <p:nvPr/>
          </p:nvSpPr>
          <p:spPr>
            <a:xfrm>
              <a:off x="8939213" y="1252538"/>
              <a:ext cx="474663" cy="571500"/>
            </a:xfrm>
            <a:custGeom>
              <a:avLst/>
              <a:gdLst/>
              <a:ahLst/>
              <a:cxnLst/>
              <a:rect l="l" t="t" r="r" b="b"/>
              <a:pathLst>
                <a:path w="194" h="233" extrusionOk="0">
                  <a:moveTo>
                    <a:pt x="0" y="6"/>
                  </a:moveTo>
                  <a:cubicBezTo>
                    <a:pt x="0" y="6"/>
                    <a:pt x="5" y="0"/>
                    <a:pt x="9" y="3"/>
                  </a:cubicBezTo>
                  <a:cubicBezTo>
                    <a:pt x="22" y="12"/>
                    <a:pt x="173" y="161"/>
                    <a:pt x="190" y="192"/>
                  </a:cubicBezTo>
                  <a:cubicBezTo>
                    <a:pt x="194" y="198"/>
                    <a:pt x="173" y="232"/>
                    <a:pt x="167" y="233"/>
                  </a:cubicBezTo>
                  <a:cubicBezTo>
                    <a:pt x="165" y="233"/>
                    <a:pt x="105" y="127"/>
                    <a:pt x="103" y="126"/>
                  </a:cubicBezTo>
                  <a:cubicBezTo>
                    <a:pt x="98" y="122"/>
                    <a:pt x="93" y="117"/>
                    <a:pt x="88" y="112"/>
                  </a:cubicBezTo>
                  <a:cubicBezTo>
                    <a:pt x="79" y="103"/>
                    <a:pt x="69" y="94"/>
                    <a:pt x="59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8"/>
                    <a:pt x="21" y="50"/>
                    <a:pt x="15" y="43"/>
                  </a:cubicBezTo>
                  <a:cubicBezTo>
                    <a:pt x="12" y="39"/>
                    <a:pt x="8" y="36"/>
                    <a:pt x="6" y="32"/>
                  </a:cubicBezTo>
                  <a:cubicBezTo>
                    <a:pt x="4" y="28"/>
                    <a:pt x="2" y="23"/>
                    <a:pt x="2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44;p36"/>
            <p:cNvSpPr/>
            <p:nvPr/>
          </p:nvSpPr>
          <p:spPr>
            <a:xfrm>
              <a:off x="8647113" y="1263650"/>
              <a:ext cx="762000" cy="814387"/>
            </a:xfrm>
            <a:custGeom>
              <a:avLst/>
              <a:gdLst/>
              <a:ahLst/>
              <a:cxnLst/>
              <a:rect l="l" t="t" r="r" b="b"/>
              <a:pathLst>
                <a:path w="311" h="333" extrusionOk="0">
                  <a:moveTo>
                    <a:pt x="0" y="148"/>
                  </a:moveTo>
                  <a:cubicBezTo>
                    <a:pt x="33" y="97"/>
                    <a:pt x="106" y="16"/>
                    <a:pt x="120" y="0"/>
                  </a:cubicBezTo>
                  <a:cubicBezTo>
                    <a:pt x="134" y="9"/>
                    <a:pt x="311" y="185"/>
                    <a:pt x="309" y="196"/>
                  </a:cubicBezTo>
                  <a:cubicBezTo>
                    <a:pt x="304" y="216"/>
                    <a:pt x="201" y="331"/>
                    <a:pt x="186" y="333"/>
                  </a:cubicBezTo>
                  <a:cubicBezTo>
                    <a:pt x="186" y="333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45;p36"/>
            <p:cNvSpPr/>
            <p:nvPr/>
          </p:nvSpPr>
          <p:spPr>
            <a:xfrm>
              <a:off x="8947151" y="1431925"/>
              <a:ext cx="207962" cy="211138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3" y="86"/>
                  </a:moveTo>
                  <a:cubicBezTo>
                    <a:pt x="40" y="86"/>
                    <a:pt x="37" y="86"/>
                    <a:pt x="35" y="85"/>
                  </a:cubicBezTo>
                  <a:cubicBezTo>
                    <a:pt x="24" y="83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6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3"/>
                    <a:pt x="75" y="73"/>
                    <a:pt x="66" y="79"/>
                  </a:cubicBezTo>
                  <a:cubicBezTo>
                    <a:pt x="59" y="84"/>
                    <a:pt x="51" y="86"/>
                    <a:pt x="43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2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6;p36"/>
            <p:cNvSpPr/>
            <p:nvPr/>
          </p:nvSpPr>
          <p:spPr>
            <a:xfrm>
              <a:off x="8791576" y="1593850"/>
              <a:ext cx="207962" cy="209550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2" y="86"/>
                  </a:moveTo>
                  <a:cubicBezTo>
                    <a:pt x="40" y="86"/>
                    <a:pt x="37" y="86"/>
                    <a:pt x="35" y="86"/>
                  </a:cubicBezTo>
                  <a:cubicBezTo>
                    <a:pt x="24" y="84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7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4"/>
                    <a:pt x="75" y="73"/>
                    <a:pt x="66" y="79"/>
                  </a:cubicBezTo>
                  <a:cubicBezTo>
                    <a:pt x="59" y="84"/>
                    <a:pt x="51" y="86"/>
                    <a:pt x="42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1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7;p36"/>
            <p:cNvSpPr/>
            <p:nvPr/>
          </p:nvSpPr>
          <p:spPr>
            <a:xfrm>
              <a:off x="8926513" y="1576388"/>
              <a:ext cx="79375" cy="68263"/>
            </a:xfrm>
            <a:custGeom>
              <a:avLst/>
              <a:gdLst/>
              <a:ahLst/>
              <a:cxnLst/>
              <a:rect l="l" t="t" r="r" b="b"/>
              <a:pathLst>
                <a:path w="32" h="28" extrusionOk="0">
                  <a:moveTo>
                    <a:pt x="7" y="28"/>
                  </a:moveTo>
                  <a:cubicBezTo>
                    <a:pt x="5" y="28"/>
                    <a:pt x="3" y="26"/>
                    <a:pt x="2" y="24"/>
                  </a:cubicBezTo>
                  <a:cubicBezTo>
                    <a:pt x="0" y="17"/>
                    <a:pt x="1" y="10"/>
                    <a:pt x="6" y="6"/>
                  </a:cubicBezTo>
                  <a:cubicBezTo>
                    <a:pt x="11" y="1"/>
                    <a:pt x="19" y="0"/>
                    <a:pt x="27" y="4"/>
                  </a:cubicBezTo>
                  <a:cubicBezTo>
                    <a:pt x="30" y="5"/>
                    <a:pt x="32" y="8"/>
                    <a:pt x="30" y="11"/>
                  </a:cubicBezTo>
                  <a:cubicBezTo>
                    <a:pt x="29" y="14"/>
                    <a:pt x="26" y="15"/>
                    <a:pt x="23" y="14"/>
                  </a:cubicBezTo>
                  <a:cubicBezTo>
                    <a:pt x="19" y="13"/>
                    <a:pt x="16" y="13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4" y="23"/>
                    <a:pt x="12" y="26"/>
                    <a:pt x="9" y="27"/>
                  </a:cubicBezTo>
                  <a:cubicBezTo>
                    <a:pt x="8" y="28"/>
                    <a:pt x="8" y="28"/>
                    <a:pt x="7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48;p36"/>
            <p:cNvSpPr/>
            <p:nvPr/>
          </p:nvSpPr>
          <p:spPr>
            <a:xfrm>
              <a:off x="9026526" y="1522413"/>
              <a:ext cx="26988" cy="30163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49;p36"/>
            <p:cNvSpPr/>
            <p:nvPr/>
          </p:nvSpPr>
          <p:spPr>
            <a:xfrm>
              <a:off x="8872538" y="1681163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7"/>
                  </a:moveTo>
                  <a:cubicBezTo>
                    <a:pt x="10" y="9"/>
                    <a:pt x="7" y="11"/>
                    <a:pt x="4" y="11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50;p36"/>
            <p:cNvSpPr/>
            <p:nvPr/>
          </p:nvSpPr>
          <p:spPr>
            <a:xfrm>
              <a:off x="9007476" y="1657350"/>
              <a:ext cx="46038" cy="492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6" y="17"/>
                    <a:pt x="10" y="17"/>
                    <a:pt x="13" y="14"/>
                  </a:cubicBezTo>
                  <a:cubicBezTo>
                    <a:pt x="15" y="12"/>
                    <a:pt x="15" y="8"/>
                    <a:pt x="14" y="3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9"/>
                    <a:pt x="18" y="14"/>
                    <a:pt x="15" y="17"/>
                  </a:cubicBezTo>
                  <a:cubicBezTo>
                    <a:pt x="14" y="19"/>
                    <a:pt x="11" y="20"/>
                    <a:pt x="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51;p36"/>
            <p:cNvSpPr/>
            <p:nvPr/>
          </p:nvSpPr>
          <p:spPr>
            <a:xfrm>
              <a:off x="8726488" y="1766888"/>
              <a:ext cx="279400" cy="217488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0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4" y="87"/>
                    <a:pt x="99" y="87"/>
                    <a:pt x="94" y="87"/>
                  </a:cubicBezTo>
                  <a:cubicBezTo>
                    <a:pt x="92" y="87"/>
                    <a:pt x="90" y="87"/>
                    <a:pt x="89" y="87"/>
                  </a:cubicBezTo>
                  <a:cubicBezTo>
                    <a:pt x="83" y="86"/>
                    <a:pt x="76" y="86"/>
                    <a:pt x="70" y="87"/>
                  </a:cubicBezTo>
                  <a:cubicBezTo>
                    <a:pt x="53" y="87"/>
                    <a:pt x="34" y="88"/>
                    <a:pt x="20" y="79"/>
                  </a:cubicBezTo>
                  <a:cubicBezTo>
                    <a:pt x="0" y="65"/>
                    <a:pt x="13" y="40"/>
                    <a:pt x="23" y="21"/>
                  </a:cubicBezTo>
                  <a:cubicBezTo>
                    <a:pt x="27" y="14"/>
                    <a:pt x="31" y="8"/>
                    <a:pt x="32" y="3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38" y="1"/>
                    <a:pt x="40" y="3"/>
                    <a:pt x="39" y="5"/>
                  </a:cubicBezTo>
                  <a:cubicBezTo>
                    <a:pt x="38" y="10"/>
                    <a:pt x="34" y="17"/>
                    <a:pt x="30" y="25"/>
                  </a:cubicBezTo>
                  <a:cubicBezTo>
                    <a:pt x="18" y="46"/>
                    <a:pt x="11" y="63"/>
                    <a:pt x="24" y="72"/>
                  </a:cubicBezTo>
                  <a:cubicBezTo>
                    <a:pt x="36" y="80"/>
                    <a:pt x="53" y="80"/>
                    <a:pt x="69" y="79"/>
                  </a:cubicBezTo>
                  <a:cubicBezTo>
                    <a:pt x="76" y="79"/>
                    <a:pt x="83" y="79"/>
                    <a:pt x="89" y="79"/>
                  </a:cubicBezTo>
                  <a:cubicBezTo>
                    <a:pt x="91" y="79"/>
                    <a:pt x="92" y="79"/>
                    <a:pt x="94" y="79"/>
                  </a:cubicBezTo>
                  <a:cubicBezTo>
                    <a:pt x="100" y="80"/>
                    <a:pt x="105" y="80"/>
                    <a:pt x="111" y="81"/>
                  </a:cubicBezTo>
                  <a:cubicBezTo>
                    <a:pt x="113" y="82"/>
                    <a:pt x="114" y="84"/>
                    <a:pt x="113" y="86"/>
                  </a:cubicBezTo>
                  <a:cubicBezTo>
                    <a:pt x="113" y="87"/>
                    <a:pt x="111" y="89"/>
                    <a:pt x="110" y="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52;p36"/>
            <p:cNvSpPr/>
            <p:nvPr/>
          </p:nvSpPr>
          <p:spPr>
            <a:xfrm>
              <a:off x="8943976" y="1952625"/>
              <a:ext cx="104775" cy="103187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27" y="39"/>
                  </a:moveTo>
                  <a:cubicBezTo>
                    <a:pt x="36" y="42"/>
                    <a:pt x="39" y="30"/>
                    <a:pt x="39" y="24"/>
                  </a:cubicBezTo>
                  <a:cubicBezTo>
                    <a:pt x="40" y="19"/>
                    <a:pt x="43" y="13"/>
                    <a:pt x="39" y="9"/>
                  </a:cubicBezTo>
                  <a:cubicBezTo>
                    <a:pt x="36" y="6"/>
                    <a:pt x="32" y="5"/>
                    <a:pt x="28" y="4"/>
                  </a:cubicBezTo>
                  <a:cubicBezTo>
                    <a:pt x="0" y="0"/>
                    <a:pt x="6" y="40"/>
                    <a:pt x="2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421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1683657" y="696687"/>
            <a:ext cx="5203371" cy="388257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46401" y="1621846"/>
            <a:ext cx="30842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«Бежит тропинка с бугорка…»</a:t>
            </a:r>
            <a:br>
              <a:rPr lang="ru-RU" sz="2400" b="1" dirty="0"/>
            </a:br>
            <a:r>
              <a:rPr lang="ru-RU" sz="2400" b="1" dirty="0"/>
              <a:t> </a:t>
            </a:r>
          </a:p>
          <a:p>
            <a:r>
              <a:rPr lang="ru-RU" sz="2400" b="1" dirty="0"/>
              <a:t>«Наши царства»</a:t>
            </a:r>
          </a:p>
        </p:txBody>
      </p:sp>
    </p:spTree>
    <p:extLst>
      <p:ext uri="{BB962C8B-B14F-4D97-AF65-F5344CB8AC3E}">
        <p14:creationId xmlns:p14="http://schemas.microsoft.com/office/powerpoint/2010/main" val="2518313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Google Shape;292;g2d2f7b25d36_0_511"/>
          <p:cNvSpPr/>
          <p:nvPr/>
        </p:nvSpPr>
        <p:spPr>
          <a:xfrm>
            <a:off x="348065" y="345057"/>
            <a:ext cx="8447897" cy="4453387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293;g2d2f7b25d36_0_511"/>
          <p:cNvSpPr/>
          <p:nvPr/>
        </p:nvSpPr>
        <p:spPr>
          <a:xfrm>
            <a:off x="669471" y="1045029"/>
            <a:ext cx="3347357" cy="2885382"/>
          </a:xfrm>
          <a:prstGeom prst="roundRect">
            <a:avLst>
              <a:gd name="adj" fmla="val 9958"/>
            </a:avLst>
          </a:prstGeom>
          <a:solidFill>
            <a:srgbClr val="E1DC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304;g2d2f7b25d36_0_511"/>
          <p:cNvSpPr/>
          <p:nvPr/>
        </p:nvSpPr>
        <p:spPr>
          <a:xfrm>
            <a:off x="4348282" y="1213090"/>
            <a:ext cx="4264382" cy="271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6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Марина Ивановна Цветаева — </a:t>
            </a: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известная русская поэтесса, родившаяся в Москве в </a:t>
            </a:r>
            <a:r>
              <a:rPr lang="en-US" sz="1783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1892</a:t>
            </a: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году. Она начала писать стихи очень рано, уже в 6 лет, и вскоре её первые сборники стали популярны среди любителей поэзии.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05;g2d2f7b25d36_0_511"/>
          <p:cNvSpPr/>
          <p:nvPr/>
        </p:nvSpPr>
        <p:spPr>
          <a:xfrm>
            <a:off x="1104500" y="1407150"/>
            <a:ext cx="2508900" cy="23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3" i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Ссылка на портрет</a:t>
            </a:r>
            <a:endParaRPr sz="1283" i="1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3" i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М. И. Цветаевой находится </a:t>
            </a:r>
            <a:endParaRPr sz="1283" i="1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3" i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заметках</a:t>
            </a:r>
            <a:endParaRPr sz="1283" i="1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58" y="1351192"/>
            <a:ext cx="3030000" cy="227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6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g211bfeccb06_2_0"/>
          <p:cNvSpPr/>
          <p:nvPr/>
        </p:nvSpPr>
        <p:spPr>
          <a:xfrm>
            <a:off x="348065" y="345057"/>
            <a:ext cx="8448000" cy="44535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69;g211bfeccb06_2_0"/>
          <p:cNvSpPr/>
          <p:nvPr/>
        </p:nvSpPr>
        <p:spPr>
          <a:xfrm>
            <a:off x="348065" y="345057"/>
            <a:ext cx="8448000" cy="1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Стихотворения 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И. Цветаевой </a:t>
            </a:r>
            <a:b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«Бежит тропинка с бугорка</a:t>
            </a: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», «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 царства»</a:t>
            </a:r>
            <a:endParaRPr sz="203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0;g211bfeccb06_2_0"/>
          <p:cNvSpPr/>
          <p:nvPr/>
        </p:nvSpPr>
        <p:spPr>
          <a:xfrm>
            <a:off x="1427529" y="1827713"/>
            <a:ext cx="5827800" cy="2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b="0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83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 И. Цветаевой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 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Сравнивать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лирические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 и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…»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1;g211bfeccb06_2_0"/>
          <p:cNvSpPr/>
          <p:nvPr/>
        </p:nvSpPr>
        <p:spPr>
          <a:xfrm>
            <a:off x="585275" y="1881637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72;g211bfeccb06_2_0"/>
          <p:cNvSpPr/>
          <p:nvPr/>
        </p:nvSpPr>
        <p:spPr>
          <a:xfrm>
            <a:off x="606839" y="1773781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3;g211bfeccb06_2_0"/>
          <p:cNvSpPr/>
          <p:nvPr/>
        </p:nvSpPr>
        <p:spPr>
          <a:xfrm>
            <a:off x="585275" y="2755061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74;g211bfeccb06_2_0"/>
          <p:cNvSpPr/>
          <p:nvPr/>
        </p:nvSpPr>
        <p:spPr>
          <a:xfrm>
            <a:off x="598421" y="3317850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75;g211bfeccb06_2_0"/>
          <p:cNvSpPr/>
          <p:nvPr/>
        </p:nvSpPr>
        <p:spPr>
          <a:xfrm>
            <a:off x="585275" y="3256472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76;g211bfeccb06_2_0"/>
          <p:cNvSpPr/>
          <p:nvPr/>
        </p:nvSpPr>
        <p:spPr>
          <a:xfrm>
            <a:off x="598421" y="3856584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72;g211bfeccb06_2_0"/>
          <p:cNvSpPr/>
          <p:nvPr/>
        </p:nvSpPr>
        <p:spPr>
          <a:xfrm>
            <a:off x="602628" y="2355999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731;p36"/>
          <p:cNvGrpSpPr/>
          <p:nvPr/>
        </p:nvGrpSpPr>
        <p:grpSpPr>
          <a:xfrm rot="3468147">
            <a:off x="7522459" y="2180080"/>
            <a:ext cx="1006475" cy="858837"/>
            <a:chOff x="8510588" y="1219200"/>
            <a:chExt cx="1006475" cy="858837"/>
          </a:xfrm>
        </p:grpSpPr>
        <p:sp>
          <p:nvSpPr>
            <p:cNvPr id="13" name="Google Shape;732;p36"/>
            <p:cNvSpPr/>
            <p:nvPr/>
          </p:nvSpPr>
          <p:spPr>
            <a:xfrm>
              <a:off x="8510588" y="1450975"/>
              <a:ext cx="85725" cy="271462"/>
            </a:xfrm>
            <a:custGeom>
              <a:avLst/>
              <a:gdLst/>
              <a:ahLst/>
              <a:cxnLst/>
              <a:rect l="l" t="t" r="r" b="b"/>
              <a:pathLst>
                <a:path w="35" h="111" extrusionOk="0">
                  <a:moveTo>
                    <a:pt x="12" y="111"/>
                  </a:moveTo>
                  <a:cubicBezTo>
                    <a:pt x="0" y="92"/>
                    <a:pt x="9" y="72"/>
                    <a:pt x="19" y="54"/>
                  </a:cubicBezTo>
                  <a:cubicBezTo>
                    <a:pt x="24" y="44"/>
                    <a:pt x="29" y="33"/>
                    <a:pt x="28" y="23"/>
                  </a:cubicBezTo>
                  <a:cubicBezTo>
                    <a:pt x="28" y="16"/>
                    <a:pt x="24" y="11"/>
                    <a:pt x="20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9" y="8"/>
                    <a:pt x="33" y="14"/>
                    <a:pt x="34" y="22"/>
                  </a:cubicBezTo>
                  <a:cubicBezTo>
                    <a:pt x="35" y="34"/>
                    <a:pt x="29" y="47"/>
                    <a:pt x="24" y="56"/>
                  </a:cubicBezTo>
                  <a:cubicBezTo>
                    <a:pt x="14" y="73"/>
                    <a:pt x="7" y="92"/>
                    <a:pt x="17" y="108"/>
                  </a:cubicBezTo>
                  <a:lnTo>
                    <a:pt x="12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33;p36"/>
            <p:cNvSpPr/>
            <p:nvPr/>
          </p:nvSpPr>
          <p:spPr>
            <a:xfrm>
              <a:off x="8518526" y="1662113"/>
              <a:ext cx="100013" cy="184150"/>
            </a:xfrm>
            <a:custGeom>
              <a:avLst/>
              <a:gdLst/>
              <a:ahLst/>
              <a:cxnLst/>
              <a:rect l="l" t="t" r="r" b="b"/>
              <a:pathLst>
                <a:path w="41" h="75" extrusionOk="0">
                  <a:moveTo>
                    <a:pt x="5" y="0"/>
                  </a:moveTo>
                  <a:cubicBezTo>
                    <a:pt x="0" y="3"/>
                    <a:pt x="1" y="10"/>
                    <a:pt x="1" y="15"/>
                  </a:cubicBezTo>
                  <a:cubicBezTo>
                    <a:pt x="1" y="27"/>
                    <a:pt x="0" y="38"/>
                    <a:pt x="3" y="49"/>
                  </a:cubicBezTo>
                  <a:cubicBezTo>
                    <a:pt x="7" y="59"/>
                    <a:pt x="21" y="75"/>
                    <a:pt x="30" y="64"/>
                  </a:cubicBezTo>
                  <a:cubicBezTo>
                    <a:pt x="23" y="61"/>
                    <a:pt x="16" y="53"/>
                    <a:pt x="15" y="46"/>
                  </a:cubicBezTo>
                  <a:cubicBezTo>
                    <a:pt x="17" y="49"/>
                    <a:pt x="26" y="61"/>
                    <a:pt x="30" y="61"/>
                  </a:cubicBezTo>
                  <a:cubicBezTo>
                    <a:pt x="33" y="60"/>
                    <a:pt x="36" y="55"/>
                    <a:pt x="37" y="52"/>
                  </a:cubicBezTo>
                  <a:cubicBezTo>
                    <a:pt x="33" y="49"/>
                    <a:pt x="29" y="48"/>
                    <a:pt x="25" y="45"/>
                  </a:cubicBezTo>
                  <a:cubicBezTo>
                    <a:pt x="19" y="40"/>
                    <a:pt x="21" y="39"/>
                    <a:pt x="20" y="33"/>
                  </a:cubicBezTo>
                  <a:cubicBezTo>
                    <a:pt x="21" y="39"/>
                    <a:pt x="33" y="48"/>
                    <a:pt x="39" y="47"/>
                  </a:cubicBezTo>
                  <a:cubicBezTo>
                    <a:pt x="39" y="46"/>
                    <a:pt x="41" y="47"/>
                    <a:pt x="39" y="46"/>
                  </a:cubicBezTo>
                  <a:cubicBezTo>
                    <a:pt x="37" y="45"/>
                    <a:pt x="30" y="41"/>
                    <a:pt x="29" y="40"/>
                  </a:cubicBezTo>
                  <a:cubicBezTo>
                    <a:pt x="25" y="36"/>
                    <a:pt x="20" y="33"/>
                    <a:pt x="18" y="29"/>
                  </a:cubicBezTo>
                  <a:cubicBezTo>
                    <a:pt x="12" y="22"/>
                    <a:pt x="12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34;p36"/>
            <p:cNvSpPr/>
            <p:nvPr/>
          </p:nvSpPr>
          <p:spPr>
            <a:xfrm>
              <a:off x="8547101" y="1241425"/>
              <a:ext cx="400050" cy="219075"/>
            </a:xfrm>
            <a:custGeom>
              <a:avLst/>
              <a:gdLst/>
              <a:ahLst/>
              <a:cxnLst/>
              <a:rect l="l" t="t" r="r" b="b"/>
              <a:pathLst>
                <a:path w="163" h="90" extrusionOk="0">
                  <a:moveTo>
                    <a:pt x="0" y="86"/>
                  </a:moveTo>
                  <a:cubicBezTo>
                    <a:pt x="13" y="73"/>
                    <a:pt x="30" y="53"/>
                    <a:pt x="42" y="43"/>
                  </a:cubicBezTo>
                  <a:cubicBezTo>
                    <a:pt x="50" y="35"/>
                    <a:pt x="58" y="25"/>
                    <a:pt x="66" y="17"/>
                  </a:cubicBezTo>
                  <a:cubicBezTo>
                    <a:pt x="68" y="15"/>
                    <a:pt x="69" y="13"/>
                    <a:pt x="72" y="12"/>
                  </a:cubicBezTo>
                  <a:cubicBezTo>
                    <a:pt x="76" y="10"/>
                    <a:pt x="82" y="11"/>
                    <a:pt x="87" y="10"/>
                  </a:cubicBezTo>
                  <a:cubicBezTo>
                    <a:pt x="98" y="8"/>
                    <a:pt x="110" y="7"/>
                    <a:pt x="121" y="5"/>
                  </a:cubicBezTo>
                  <a:cubicBezTo>
                    <a:pt x="134" y="3"/>
                    <a:pt x="150" y="1"/>
                    <a:pt x="163" y="0"/>
                  </a:cubicBezTo>
                  <a:cubicBezTo>
                    <a:pt x="161" y="5"/>
                    <a:pt x="152" y="9"/>
                    <a:pt x="148" y="12"/>
                  </a:cubicBezTo>
                  <a:cubicBezTo>
                    <a:pt x="139" y="21"/>
                    <a:pt x="130" y="30"/>
                    <a:pt x="120" y="39"/>
                  </a:cubicBezTo>
                  <a:cubicBezTo>
                    <a:pt x="109" y="48"/>
                    <a:pt x="100" y="59"/>
                    <a:pt x="90" y="70"/>
                  </a:cubicBezTo>
                  <a:cubicBezTo>
                    <a:pt x="87" y="72"/>
                    <a:pt x="84" y="76"/>
                    <a:pt x="81" y="77"/>
                  </a:cubicBezTo>
                  <a:cubicBezTo>
                    <a:pt x="76" y="80"/>
                    <a:pt x="68" y="79"/>
                    <a:pt x="63" y="79"/>
                  </a:cubicBezTo>
                  <a:cubicBezTo>
                    <a:pt x="52" y="80"/>
                    <a:pt x="41" y="81"/>
                    <a:pt x="30" y="82"/>
                  </a:cubicBezTo>
                  <a:cubicBezTo>
                    <a:pt x="20" y="83"/>
                    <a:pt x="4" y="90"/>
                    <a:pt x="0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35;p36"/>
            <p:cNvSpPr/>
            <p:nvPr/>
          </p:nvSpPr>
          <p:spPr>
            <a:xfrm>
              <a:off x="8551863" y="1246188"/>
              <a:ext cx="388937" cy="217488"/>
            </a:xfrm>
            <a:custGeom>
              <a:avLst/>
              <a:gdLst/>
              <a:ahLst/>
              <a:cxnLst/>
              <a:rect l="l" t="t" r="r" b="b"/>
              <a:pathLst>
                <a:path w="159" h="89" extrusionOk="0">
                  <a:moveTo>
                    <a:pt x="0" y="85"/>
                  </a:moveTo>
                  <a:cubicBezTo>
                    <a:pt x="14" y="72"/>
                    <a:pt x="29" y="55"/>
                    <a:pt x="41" y="45"/>
                  </a:cubicBezTo>
                  <a:cubicBezTo>
                    <a:pt x="49" y="37"/>
                    <a:pt x="55" y="27"/>
                    <a:pt x="63" y="19"/>
                  </a:cubicBezTo>
                  <a:cubicBezTo>
                    <a:pt x="65" y="17"/>
                    <a:pt x="68" y="14"/>
                    <a:pt x="70" y="13"/>
                  </a:cubicBezTo>
                  <a:cubicBezTo>
                    <a:pt x="75" y="11"/>
                    <a:pt x="82" y="12"/>
                    <a:pt x="87" y="11"/>
                  </a:cubicBezTo>
                  <a:cubicBezTo>
                    <a:pt x="98" y="9"/>
                    <a:pt x="109" y="7"/>
                    <a:pt x="121" y="6"/>
                  </a:cubicBezTo>
                  <a:cubicBezTo>
                    <a:pt x="134" y="4"/>
                    <a:pt x="146" y="1"/>
                    <a:pt x="159" y="0"/>
                  </a:cubicBezTo>
                  <a:cubicBezTo>
                    <a:pt x="158" y="5"/>
                    <a:pt x="149" y="11"/>
                    <a:pt x="145" y="15"/>
                  </a:cubicBezTo>
                  <a:cubicBezTo>
                    <a:pt x="136" y="24"/>
                    <a:pt x="127" y="32"/>
                    <a:pt x="117" y="41"/>
                  </a:cubicBezTo>
                  <a:cubicBezTo>
                    <a:pt x="106" y="50"/>
                    <a:pt x="97" y="61"/>
                    <a:pt x="87" y="72"/>
                  </a:cubicBezTo>
                  <a:cubicBezTo>
                    <a:pt x="84" y="74"/>
                    <a:pt x="81" y="78"/>
                    <a:pt x="78" y="80"/>
                  </a:cubicBezTo>
                  <a:cubicBezTo>
                    <a:pt x="73" y="82"/>
                    <a:pt x="65" y="81"/>
                    <a:pt x="60" y="82"/>
                  </a:cubicBezTo>
                  <a:cubicBezTo>
                    <a:pt x="49" y="83"/>
                    <a:pt x="38" y="84"/>
                    <a:pt x="27" y="84"/>
                  </a:cubicBezTo>
                  <a:cubicBezTo>
                    <a:pt x="17" y="85"/>
                    <a:pt x="5" y="89"/>
                    <a:pt x="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36;p36"/>
            <p:cNvSpPr/>
            <p:nvPr/>
          </p:nvSpPr>
          <p:spPr>
            <a:xfrm>
              <a:off x="8705851" y="1306513"/>
              <a:ext cx="214313" cy="160337"/>
            </a:xfrm>
            <a:custGeom>
              <a:avLst/>
              <a:gdLst/>
              <a:ahLst/>
              <a:cxnLst/>
              <a:rect l="l" t="t" r="r" b="b"/>
              <a:pathLst>
                <a:path w="87" h="65" extrusionOk="0">
                  <a:moveTo>
                    <a:pt x="0" y="31"/>
                  </a:moveTo>
                  <a:cubicBezTo>
                    <a:pt x="2" y="18"/>
                    <a:pt x="24" y="7"/>
                    <a:pt x="35" y="3"/>
                  </a:cubicBezTo>
                  <a:cubicBezTo>
                    <a:pt x="45" y="0"/>
                    <a:pt x="54" y="7"/>
                    <a:pt x="62" y="9"/>
                  </a:cubicBezTo>
                  <a:cubicBezTo>
                    <a:pt x="70" y="12"/>
                    <a:pt x="79" y="14"/>
                    <a:pt x="87" y="17"/>
                  </a:cubicBezTo>
                  <a:cubicBezTo>
                    <a:pt x="83" y="25"/>
                    <a:pt x="74" y="32"/>
                    <a:pt x="67" y="38"/>
                  </a:cubicBezTo>
                  <a:cubicBezTo>
                    <a:pt x="61" y="43"/>
                    <a:pt x="55" y="50"/>
                    <a:pt x="48" y="55"/>
                  </a:cubicBezTo>
                  <a:cubicBezTo>
                    <a:pt x="45" y="58"/>
                    <a:pt x="40" y="65"/>
                    <a:pt x="36" y="65"/>
                  </a:cubicBezTo>
                  <a:cubicBezTo>
                    <a:pt x="33" y="64"/>
                    <a:pt x="27" y="58"/>
                    <a:pt x="24" y="56"/>
                  </a:cubicBezTo>
                  <a:cubicBezTo>
                    <a:pt x="19" y="53"/>
                    <a:pt x="15" y="49"/>
                    <a:pt x="11" y="45"/>
                  </a:cubicBezTo>
                  <a:cubicBezTo>
                    <a:pt x="6" y="41"/>
                    <a:pt x="1" y="37"/>
                    <a:pt x="0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37;p36"/>
            <p:cNvSpPr/>
            <p:nvPr/>
          </p:nvSpPr>
          <p:spPr>
            <a:xfrm>
              <a:off x="9042401" y="1219200"/>
              <a:ext cx="474663" cy="573088"/>
            </a:xfrm>
            <a:custGeom>
              <a:avLst/>
              <a:gdLst/>
              <a:ahLst/>
              <a:cxnLst/>
              <a:rect l="l" t="t" r="r" b="b"/>
              <a:pathLst>
                <a:path w="194" h="234" extrusionOk="0">
                  <a:moveTo>
                    <a:pt x="0" y="7"/>
                  </a:moveTo>
                  <a:cubicBezTo>
                    <a:pt x="0" y="7"/>
                    <a:pt x="5" y="0"/>
                    <a:pt x="9" y="3"/>
                  </a:cubicBezTo>
                  <a:cubicBezTo>
                    <a:pt x="22" y="13"/>
                    <a:pt x="173" y="161"/>
                    <a:pt x="191" y="193"/>
                  </a:cubicBezTo>
                  <a:cubicBezTo>
                    <a:pt x="194" y="199"/>
                    <a:pt x="174" y="232"/>
                    <a:pt x="168" y="233"/>
                  </a:cubicBezTo>
                  <a:cubicBezTo>
                    <a:pt x="165" y="234"/>
                    <a:pt x="105" y="128"/>
                    <a:pt x="103" y="126"/>
                  </a:cubicBezTo>
                  <a:cubicBezTo>
                    <a:pt x="98" y="123"/>
                    <a:pt x="93" y="117"/>
                    <a:pt x="89" y="113"/>
                  </a:cubicBezTo>
                  <a:cubicBezTo>
                    <a:pt x="80" y="104"/>
                    <a:pt x="70" y="95"/>
                    <a:pt x="60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9"/>
                    <a:pt x="22" y="51"/>
                    <a:pt x="16" y="43"/>
                  </a:cubicBezTo>
                  <a:cubicBezTo>
                    <a:pt x="12" y="39"/>
                    <a:pt x="9" y="37"/>
                    <a:pt x="7" y="32"/>
                  </a:cubicBezTo>
                  <a:cubicBezTo>
                    <a:pt x="5" y="29"/>
                    <a:pt x="2" y="24"/>
                    <a:pt x="2" y="2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38;p36"/>
            <p:cNvSpPr/>
            <p:nvPr/>
          </p:nvSpPr>
          <p:spPr>
            <a:xfrm>
              <a:off x="8750301" y="1231900"/>
              <a:ext cx="763587" cy="811212"/>
            </a:xfrm>
            <a:custGeom>
              <a:avLst/>
              <a:gdLst/>
              <a:ahLst/>
              <a:cxnLst/>
              <a:rect l="l" t="t" r="r" b="b"/>
              <a:pathLst>
                <a:path w="312" h="332" extrusionOk="0">
                  <a:moveTo>
                    <a:pt x="0" y="148"/>
                  </a:moveTo>
                  <a:cubicBezTo>
                    <a:pt x="34" y="97"/>
                    <a:pt x="106" y="16"/>
                    <a:pt x="121" y="0"/>
                  </a:cubicBezTo>
                  <a:cubicBezTo>
                    <a:pt x="134" y="8"/>
                    <a:pt x="312" y="185"/>
                    <a:pt x="309" y="196"/>
                  </a:cubicBezTo>
                  <a:cubicBezTo>
                    <a:pt x="304" y="216"/>
                    <a:pt x="202" y="331"/>
                    <a:pt x="187" y="332"/>
                  </a:cubicBezTo>
                  <a:cubicBezTo>
                    <a:pt x="187" y="332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39;p36"/>
            <p:cNvSpPr/>
            <p:nvPr/>
          </p:nvSpPr>
          <p:spPr>
            <a:xfrm>
              <a:off x="8953501" y="1258888"/>
              <a:ext cx="536575" cy="484188"/>
            </a:xfrm>
            <a:custGeom>
              <a:avLst/>
              <a:gdLst/>
              <a:ahLst/>
              <a:cxnLst/>
              <a:rect l="l" t="t" r="r" b="b"/>
              <a:pathLst>
                <a:path w="219" h="198" extrusionOk="0">
                  <a:moveTo>
                    <a:pt x="4" y="3"/>
                  </a:moveTo>
                  <a:cubicBezTo>
                    <a:pt x="15" y="4"/>
                    <a:pt x="26" y="0"/>
                    <a:pt x="37" y="0"/>
                  </a:cubicBezTo>
                  <a:cubicBezTo>
                    <a:pt x="39" y="0"/>
                    <a:pt x="43" y="0"/>
                    <a:pt x="45" y="1"/>
                  </a:cubicBezTo>
                  <a:cubicBezTo>
                    <a:pt x="48" y="2"/>
                    <a:pt x="219" y="169"/>
                    <a:pt x="214" y="174"/>
                  </a:cubicBezTo>
                  <a:cubicBezTo>
                    <a:pt x="210" y="178"/>
                    <a:pt x="187" y="192"/>
                    <a:pt x="182" y="194"/>
                  </a:cubicBezTo>
                  <a:cubicBezTo>
                    <a:pt x="176" y="198"/>
                    <a:pt x="178" y="185"/>
                    <a:pt x="172" y="187"/>
                  </a:cubicBezTo>
                  <a:cubicBezTo>
                    <a:pt x="170" y="187"/>
                    <a:pt x="165" y="190"/>
                    <a:pt x="163" y="188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59" y="181"/>
                    <a:pt x="156" y="177"/>
                    <a:pt x="153" y="172"/>
                  </a:cubicBezTo>
                  <a:cubicBezTo>
                    <a:pt x="139" y="152"/>
                    <a:pt x="122" y="133"/>
                    <a:pt x="105" y="115"/>
                  </a:cubicBezTo>
                  <a:cubicBezTo>
                    <a:pt x="79" y="87"/>
                    <a:pt x="53" y="59"/>
                    <a:pt x="24" y="34"/>
                  </a:cubicBezTo>
                  <a:cubicBezTo>
                    <a:pt x="14" y="27"/>
                    <a:pt x="8" y="18"/>
                    <a:pt x="0" y="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40;p36"/>
            <p:cNvSpPr/>
            <p:nvPr/>
          </p:nvSpPr>
          <p:spPr>
            <a:xfrm>
              <a:off x="8990013" y="1260475"/>
              <a:ext cx="433388" cy="461962"/>
            </a:xfrm>
            <a:custGeom>
              <a:avLst/>
              <a:gdLst/>
              <a:ahLst/>
              <a:cxnLst/>
              <a:rect l="l" t="t" r="r" b="b"/>
              <a:pathLst>
                <a:path w="177" h="189" extrusionOk="0">
                  <a:moveTo>
                    <a:pt x="176" y="189"/>
                  </a:moveTo>
                  <a:cubicBezTo>
                    <a:pt x="176" y="189"/>
                    <a:pt x="175" y="189"/>
                    <a:pt x="175" y="188"/>
                  </a:cubicBezTo>
                  <a:cubicBezTo>
                    <a:pt x="168" y="169"/>
                    <a:pt x="154" y="155"/>
                    <a:pt x="140" y="140"/>
                  </a:cubicBezTo>
                  <a:cubicBezTo>
                    <a:pt x="136" y="136"/>
                    <a:pt x="132" y="132"/>
                    <a:pt x="128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8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8" y="115"/>
                    <a:pt x="124" y="121"/>
                    <a:pt x="129" y="126"/>
                  </a:cubicBezTo>
                  <a:cubicBezTo>
                    <a:pt x="133" y="131"/>
                    <a:pt x="137" y="135"/>
                    <a:pt x="141" y="139"/>
                  </a:cubicBezTo>
                  <a:cubicBezTo>
                    <a:pt x="156" y="154"/>
                    <a:pt x="170" y="168"/>
                    <a:pt x="177" y="188"/>
                  </a:cubicBezTo>
                  <a:cubicBezTo>
                    <a:pt x="177" y="188"/>
                    <a:pt x="177" y="189"/>
                    <a:pt x="177" y="189"/>
                  </a:cubicBezTo>
                  <a:lnTo>
                    <a:pt x="176" y="1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41;p36"/>
            <p:cNvSpPr/>
            <p:nvPr/>
          </p:nvSpPr>
          <p:spPr>
            <a:xfrm>
              <a:off x="9015413" y="1263650"/>
              <a:ext cx="425450" cy="449263"/>
            </a:xfrm>
            <a:custGeom>
              <a:avLst/>
              <a:gdLst/>
              <a:ahLst/>
              <a:cxnLst/>
              <a:rect l="l" t="t" r="r" b="b"/>
              <a:pathLst>
                <a:path w="174" h="184" extrusionOk="0">
                  <a:moveTo>
                    <a:pt x="173" y="184"/>
                  </a:moveTo>
                  <a:cubicBezTo>
                    <a:pt x="172" y="184"/>
                    <a:pt x="172" y="184"/>
                    <a:pt x="172" y="184"/>
                  </a:cubicBezTo>
                  <a:cubicBezTo>
                    <a:pt x="165" y="164"/>
                    <a:pt x="153" y="154"/>
                    <a:pt x="141" y="141"/>
                  </a:cubicBezTo>
                  <a:cubicBezTo>
                    <a:pt x="136" y="137"/>
                    <a:pt x="132" y="133"/>
                    <a:pt x="127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9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7" y="116"/>
                    <a:pt x="124" y="121"/>
                    <a:pt x="129" y="126"/>
                  </a:cubicBezTo>
                  <a:cubicBezTo>
                    <a:pt x="133" y="131"/>
                    <a:pt x="138" y="135"/>
                    <a:pt x="142" y="140"/>
                  </a:cubicBezTo>
                  <a:cubicBezTo>
                    <a:pt x="155" y="152"/>
                    <a:pt x="166" y="163"/>
                    <a:pt x="173" y="183"/>
                  </a:cubicBezTo>
                  <a:cubicBezTo>
                    <a:pt x="174" y="183"/>
                    <a:pt x="173" y="184"/>
                    <a:pt x="173" y="1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42;p36"/>
            <p:cNvSpPr/>
            <p:nvPr/>
          </p:nvSpPr>
          <p:spPr>
            <a:xfrm>
              <a:off x="9048751" y="1258888"/>
              <a:ext cx="422275" cy="431800"/>
            </a:xfrm>
            <a:custGeom>
              <a:avLst/>
              <a:gdLst/>
              <a:ahLst/>
              <a:cxnLst/>
              <a:rect l="l" t="t" r="r" b="b"/>
              <a:pathLst>
                <a:path w="172" h="177" extrusionOk="0">
                  <a:moveTo>
                    <a:pt x="171" y="177"/>
                  </a:moveTo>
                  <a:cubicBezTo>
                    <a:pt x="170" y="177"/>
                    <a:pt x="170" y="177"/>
                    <a:pt x="170" y="177"/>
                  </a:cubicBezTo>
                  <a:cubicBezTo>
                    <a:pt x="163" y="158"/>
                    <a:pt x="152" y="148"/>
                    <a:pt x="139" y="136"/>
                  </a:cubicBezTo>
                  <a:cubicBezTo>
                    <a:pt x="134" y="131"/>
                    <a:pt x="129" y="126"/>
                    <a:pt x="124" y="121"/>
                  </a:cubicBezTo>
                  <a:cubicBezTo>
                    <a:pt x="119" y="115"/>
                    <a:pt x="113" y="110"/>
                    <a:pt x="107" y="105"/>
                  </a:cubicBezTo>
                  <a:cubicBezTo>
                    <a:pt x="103" y="102"/>
                    <a:pt x="99" y="99"/>
                    <a:pt x="96" y="95"/>
                  </a:cubicBezTo>
                  <a:cubicBezTo>
                    <a:pt x="89" y="89"/>
                    <a:pt x="82" y="82"/>
                    <a:pt x="75" y="75"/>
                  </a:cubicBezTo>
                  <a:cubicBezTo>
                    <a:pt x="69" y="69"/>
                    <a:pt x="62" y="62"/>
                    <a:pt x="55" y="55"/>
                  </a:cubicBezTo>
                  <a:cubicBezTo>
                    <a:pt x="46" y="46"/>
                    <a:pt x="33" y="34"/>
                    <a:pt x="20" y="21"/>
                  </a:cubicBezTo>
                  <a:cubicBezTo>
                    <a:pt x="13" y="14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5" y="13"/>
                    <a:pt x="21" y="20"/>
                  </a:cubicBezTo>
                  <a:cubicBezTo>
                    <a:pt x="34" y="32"/>
                    <a:pt x="47" y="45"/>
                    <a:pt x="57" y="54"/>
                  </a:cubicBezTo>
                  <a:cubicBezTo>
                    <a:pt x="64" y="60"/>
                    <a:pt x="70" y="67"/>
                    <a:pt x="77" y="74"/>
                  </a:cubicBezTo>
                  <a:cubicBezTo>
                    <a:pt x="83" y="80"/>
                    <a:pt x="90" y="87"/>
                    <a:pt x="97" y="94"/>
                  </a:cubicBezTo>
                  <a:cubicBezTo>
                    <a:pt x="101" y="97"/>
                    <a:pt x="104" y="101"/>
                    <a:pt x="108" y="104"/>
                  </a:cubicBezTo>
                  <a:cubicBezTo>
                    <a:pt x="114" y="109"/>
                    <a:pt x="120" y="114"/>
                    <a:pt x="126" y="120"/>
                  </a:cubicBezTo>
                  <a:cubicBezTo>
                    <a:pt x="131" y="125"/>
                    <a:pt x="135" y="130"/>
                    <a:pt x="140" y="134"/>
                  </a:cubicBezTo>
                  <a:cubicBezTo>
                    <a:pt x="153" y="147"/>
                    <a:pt x="164" y="157"/>
                    <a:pt x="171" y="176"/>
                  </a:cubicBezTo>
                  <a:cubicBezTo>
                    <a:pt x="172" y="176"/>
                    <a:pt x="171" y="177"/>
                    <a:pt x="171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43;p36"/>
            <p:cNvSpPr/>
            <p:nvPr/>
          </p:nvSpPr>
          <p:spPr>
            <a:xfrm>
              <a:off x="8939213" y="1252538"/>
              <a:ext cx="474663" cy="571500"/>
            </a:xfrm>
            <a:custGeom>
              <a:avLst/>
              <a:gdLst/>
              <a:ahLst/>
              <a:cxnLst/>
              <a:rect l="l" t="t" r="r" b="b"/>
              <a:pathLst>
                <a:path w="194" h="233" extrusionOk="0">
                  <a:moveTo>
                    <a:pt x="0" y="6"/>
                  </a:moveTo>
                  <a:cubicBezTo>
                    <a:pt x="0" y="6"/>
                    <a:pt x="5" y="0"/>
                    <a:pt x="9" y="3"/>
                  </a:cubicBezTo>
                  <a:cubicBezTo>
                    <a:pt x="22" y="12"/>
                    <a:pt x="173" y="161"/>
                    <a:pt x="190" y="192"/>
                  </a:cubicBezTo>
                  <a:cubicBezTo>
                    <a:pt x="194" y="198"/>
                    <a:pt x="173" y="232"/>
                    <a:pt x="167" y="233"/>
                  </a:cubicBezTo>
                  <a:cubicBezTo>
                    <a:pt x="165" y="233"/>
                    <a:pt x="105" y="127"/>
                    <a:pt x="103" y="126"/>
                  </a:cubicBezTo>
                  <a:cubicBezTo>
                    <a:pt x="98" y="122"/>
                    <a:pt x="93" y="117"/>
                    <a:pt x="88" y="112"/>
                  </a:cubicBezTo>
                  <a:cubicBezTo>
                    <a:pt x="79" y="103"/>
                    <a:pt x="69" y="94"/>
                    <a:pt x="59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8"/>
                    <a:pt x="21" y="50"/>
                    <a:pt x="15" y="43"/>
                  </a:cubicBezTo>
                  <a:cubicBezTo>
                    <a:pt x="12" y="39"/>
                    <a:pt x="8" y="36"/>
                    <a:pt x="6" y="32"/>
                  </a:cubicBezTo>
                  <a:cubicBezTo>
                    <a:pt x="4" y="28"/>
                    <a:pt x="2" y="23"/>
                    <a:pt x="2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44;p36"/>
            <p:cNvSpPr/>
            <p:nvPr/>
          </p:nvSpPr>
          <p:spPr>
            <a:xfrm>
              <a:off x="8647113" y="1263650"/>
              <a:ext cx="762000" cy="814387"/>
            </a:xfrm>
            <a:custGeom>
              <a:avLst/>
              <a:gdLst/>
              <a:ahLst/>
              <a:cxnLst/>
              <a:rect l="l" t="t" r="r" b="b"/>
              <a:pathLst>
                <a:path w="311" h="333" extrusionOk="0">
                  <a:moveTo>
                    <a:pt x="0" y="148"/>
                  </a:moveTo>
                  <a:cubicBezTo>
                    <a:pt x="33" y="97"/>
                    <a:pt x="106" y="16"/>
                    <a:pt x="120" y="0"/>
                  </a:cubicBezTo>
                  <a:cubicBezTo>
                    <a:pt x="134" y="9"/>
                    <a:pt x="311" y="185"/>
                    <a:pt x="309" y="196"/>
                  </a:cubicBezTo>
                  <a:cubicBezTo>
                    <a:pt x="304" y="216"/>
                    <a:pt x="201" y="331"/>
                    <a:pt x="186" y="333"/>
                  </a:cubicBezTo>
                  <a:cubicBezTo>
                    <a:pt x="186" y="333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45;p36"/>
            <p:cNvSpPr/>
            <p:nvPr/>
          </p:nvSpPr>
          <p:spPr>
            <a:xfrm>
              <a:off x="8947151" y="1431925"/>
              <a:ext cx="207962" cy="211138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3" y="86"/>
                  </a:moveTo>
                  <a:cubicBezTo>
                    <a:pt x="40" y="86"/>
                    <a:pt x="37" y="86"/>
                    <a:pt x="35" y="85"/>
                  </a:cubicBezTo>
                  <a:cubicBezTo>
                    <a:pt x="24" y="83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6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3"/>
                    <a:pt x="75" y="73"/>
                    <a:pt x="66" y="79"/>
                  </a:cubicBezTo>
                  <a:cubicBezTo>
                    <a:pt x="59" y="84"/>
                    <a:pt x="51" y="86"/>
                    <a:pt x="43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2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6;p36"/>
            <p:cNvSpPr/>
            <p:nvPr/>
          </p:nvSpPr>
          <p:spPr>
            <a:xfrm>
              <a:off x="8791576" y="1593850"/>
              <a:ext cx="207962" cy="209550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2" y="86"/>
                  </a:moveTo>
                  <a:cubicBezTo>
                    <a:pt x="40" y="86"/>
                    <a:pt x="37" y="86"/>
                    <a:pt x="35" y="86"/>
                  </a:cubicBezTo>
                  <a:cubicBezTo>
                    <a:pt x="24" y="84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7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4"/>
                    <a:pt x="75" y="73"/>
                    <a:pt x="66" y="79"/>
                  </a:cubicBezTo>
                  <a:cubicBezTo>
                    <a:pt x="59" y="84"/>
                    <a:pt x="51" y="86"/>
                    <a:pt x="42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1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7;p36"/>
            <p:cNvSpPr/>
            <p:nvPr/>
          </p:nvSpPr>
          <p:spPr>
            <a:xfrm>
              <a:off x="8926513" y="1576388"/>
              <a:ext cx="79375" cy="68263"/>
            </a:xfrm>
            <a:custGeom>
              <a:avLst/>
              <a:gdLst/>
              <a:ahLst/>
              <a:cxnLst/>
              <a:rect l="l" t="t" r="r" b="b"/>
              <a:pathLst>
                <a:path w="32" h="28" extrusionOk="0">
                  <a:moveTo>
                    <a:pt x="7" y="28"/>
                  </a:moveTo>
                  <a:cubicBezTo>
                    <a:pt x="5" y="28"/>
                    <a:pt x="3" y="26"/>
                    <a:pt x="2" y="24"/>
                  </a:cubicBezTo>
                  <a:cubicBezTo>
                    <a:pt x="0" y="17"/>
                    <a:pt x="1" y="10"/>
                    <a:pt x="6" y="6"/>
                  </a:cubicBezTo>
                  <a:cubicBezTo>
                    <a:pt x="11" y="1"/>
                    <a:pt x="19" y="0"/>
                    <a:pt x="27" y="4"/>
                  </a:cubicBezTo>
                  <a:cubicBezTo>
                    <a:pt x="30" y="5"/>
                    <a:pt x="32" y="8"/>
                    <a:pt x="30" y="11"/>
                  </a:cubicBezTo>
                  <a:cubicBezTo>
                    <a:pt x="29" y="14"/>
                    <a:pt x="26" y="15"/>
                    <a:pt x="23" y="14"/>
                  </a:cubicBezTo>
                  <a:cubicBezTo>
                    <a:pt x="19" y="13"/>
                    <a:pt x="16" y="13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4" y="23"/>
                    <a:pt x="12" y="26"/>
                    <a:pt x="9" y="27"/>
                  </a:cubicBezTo>
                  <a:cubicBezTo>
                    <a:pt x="8" y="28"/>
                    <a:pt x="8" y="28"/>
                    <a:pt x="7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48;p36"/>
            <p:cNvSpPr/>
            <p:nvPr/>
          </p:nvSpPr>
          <p:spPr>
            <a:xfrm>
              <a:off x="9026526" y="1522413"/>
              <a:ext cx="26988" cy="30163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49;p36"/>
            <p:cNvSpPr/>
            <p:nvPr/>
          </p:nvSpPr>
          <p:spPr>
            <a:xfrm>
              <a:off x="8872538" y="1681163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7"/>
                  </a:moveTo>
                  <a:cubicBezTo>
                    <a:pt x="10" y="9"/>
                    <a:pt x="7" y="11"/>
                    <a:pt x="4" y="11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50;p36"/>
            <p:cNvSpPr/>
            <p:nvPr/>
          </p:nvSpPr>
          <p:spPr>
            <a:xfrm>
              <a:off x="9007476" y="1657350"/>
              <a:ext cx="46038" cy="492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6" y="17"/>
                    <a:pt x="10" y="17"/>
                    <a:pt x="13" y="14"/>
                  </a:cubicBezTo>
                  <a:cubicBezTo>
                    <a:pt x="15" y="12"/>
                    <a:pt x="15" y="8"/>
                    <a:pt x="14" y="3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9"/>
                    <a:pt x="18" y="14"/>
                    <a:pt x="15" y="17"/>
                  </a:cubicBezTo>
                  <a:cubicBezTo>
                    <a:pt x="14" y="19"/>
                    <a:pt x="11" y="20"/>
                    <a:pt x="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51;p36"/>
            <p:cNvSpPr/>
            <p:nvPr/>
          </p:nvSpPr>
          <p:spPr>
            <a:xfrm>
              <a:off x="8726488" y="1766888"/>
              <a:ext cx="279400" cy="217488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0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4" y="87"/>
                    <a:pt x="99" y="87"/>
                    <a:pt x="94" y="87"/>
                  </a:cubicBezTo>
                  <a:cubicBezTo>
                    <a:pt x="92" y="87"/>
                    <a:pt x="90" y="87"/>
                    <a:pt x="89" y="87"/>
                  </a:cubicBezTo>
                  <a:cubicBezTo>
                    <a:pt x="83" y="86"/>
                    <a:pt x="76" y="86"/>
                    <a:pt x="70" y="87"/>
                  </a:cubicBezTo>
                  <a:cubicBezTo>
                    <a:pt x="53" y="87"/>
                    <a:pt x="34" y="88"/>
                    <a:pt x="20" y="79"/>
                  </a:cubicBezTo>
                  <a:cubicBezTo>
                    <a:pt x="0" y="65"/>
                    <a:pt x="13" y="40"/>
                    <a:pt x="23" y="21"/>
                  </a:cubicBezTo>
                  <a:cubicBezTo>
                    <a:pt x="27" y="14"/>
                    <a:pt x="31" y="8"/>
                    <a:pt x="32" y="3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38" y="1"/>
                    <a:pt x="40" y="3"/>
                    <a:pt x="39" y="5"/>
                  </a:cubicBezTo>
                  <a:cubicBezTo>
                    <a:pt x="38" y="10"/>
                    <a:pt x="34" y="17"/>
                    <a:pt x="30" y="25"/>
                  </a:cubicBezTo>
                  <a:cubicBezTo>
                    <a:pt x="18" y="46"/>
                    <a:pt x="11" y="63"/>
                    <a:pt x="24" y="72"/>
                  </a:cubicBezTo>
                  <a:cubicBezTo>
                    <a:pt x="36" y="80"/>
                    <a:pt x="53" y="80"/>
                    <a:pt x="69" y="79"/>
                  </a:cubicBezTo>
                  <a:cubicBezTo>
                    <a:pt x="76" y="79"/>
                    <a:pt x="83" y="79"/>
                    <a:pt x="89" y="79"/>
                  </a:cubicBezTo>
                  <a:cubicBezTo>
                    <a:pt x="91" y="79"/>
                    <a:pt x="92" y="79"/>
                    <a:pt x="94" y="79"/>
                  </a:cubicBezTo>
                  <a:cubicBezTo>
                    <a:pt x="100" y="80"/>
                    <a:pt x="105" y="80"/>
                    <a:pt x="111" y="81"/>
                  </a:cubicBezTo>
                  <a:cubicBezTo>
                    <a:pt x="113" y="82"/>
                    <a:pt x="114" y="84"/>
                    <a:pt x="113" y="86"/>
                  </a:cubicBezTo>
                  <a:cubicBezTo>
                    <a:pt x="113" y="87"/>
                    <a:pt x="111" y="89"/>
                    <a:pt x="110" y="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52;p36"/>
            <p:cNvSpPr/>
            <p:nvPr/>
          </p:nvSpPr>
          <p:spPr>
            <a:xfrm>
              <a:off x="8943976" y="1952625"/>
              <a:ext cx="104775" cy="103187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27" y="39"/>
                  </a:moveTo>
                  <a:cubicBezTo>
                    <a:pt x="36" y="42"/>
                    <a:pt x="39" y="30"/>
                    <a:pt x="39" y="24"/>
                  </a:cubicBezTo>
                  <a:cubicBezTo>
                    <a:pt x="40" y="19"/>
                    <a:pt x="43" y="13"/>
                    <a:pt x="39" y="9"/>
                  </a:cubicBezTo>
                  <a:cubicBezTo>
                    <a:pt x="36" y="6"/>
                    <a:pt x="32" y="5"/>
                    <a:pt x="28" y="4"/>
                  </a:cubicBezTo>
                  <a:cubicBezTo>
                    <a:pt x="0" y="0"/>
                    <a:pt x="6" y="40"/>
                    <a:pt x="2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982" y="1724348"/>
            <a:ext cx="340072" cy="279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947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05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Google Shape;362;g303d1668aca_0_735"/>
          <p:cNvSpPr/>
          <p:nvPr/>
        </p:nvSpPr>
        <p:spPr>
          <a:xfrm>
            <a:off x="4569318" y="522977"/>
            <a:ext cx="3967870" cy="4097547"/>
          </a:xfrm>
          <a:prstGeom prst="roundRect">
            <a:avLst>
              <a:gd name="adj" fmla="val 763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363;g303d1668aca_0_735"/>
          <p:cNvSpPr/>
          <p:nvPr/>
        </p:nvSpPr>
        <p:spPr>
          <a:xfrm>
            <a:off x="4855048" y="603849"/>
            <a:ext cx="3509624" cy="3930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 тропинка с бугорка,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 бы под детскими ногами,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Всё так же сонными лугами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Лениво движется Ока;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Колокола звонят в тени,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Спешат удары за ударом,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всё поют о добром, старом,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47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 детском времени они.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14" y="1322314"/>
            <a:ext cx="2700762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47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79;g304087a866c_0_280"/>
          <p:cNvSpPr/>
          <p:nvPr/>
        </p:nvSpPr>
        <p:spPr>
          <a:xfrm>
            <a:off x="606839" y="1353269"/>
            <a:ext cx="4339858" cy="2436962"/>
          </a:xfrm>
          <a:prstGeom prst="roundRect">
            <a:avLst>
              <a:gd name="adj" fmla="val 1242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80;g304087a866c_0_280"/>
          <p:cNvSpPr/>
          <p:nvPr/>
        </p:nvSpPr>
        <p:spPr>
          <a:xfrm>
            <a:off x="741617" y="1827722"/>
            <a:ext cx="4161951" cy="148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О, дни, где утро было рай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полдень рай и все закаты!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Где были шпагами лопаты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замком царственным сарай.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992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0683388">
            <a:off x="5823439" y="1353269"/>
            <a:ext cx="2251040" cy="2251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60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7;g304087a866c_0_289"/>
          <p:cNvSpPr/>
          <p:nvPr/>
        </p:nvSpPr>
        <p:spPr>
          <a:xfrm>
            <a:off x="1706364" y="1085850"/>
            <a:ext cx="5731300" cy="2971800"/>
          </a:xfrm>
          <a:prstGeom prst="roundRect">
            <a:avLst>
              <a:gd name="adj" fmla="val 1901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398;g304087a866c_0_289"/>
          <p:cNvSpPr/>
          <p:nvPr/>
        </p:nvSpPr>
        <p:spPr>
          <a:xfrm>
            <a:off x="2466778" y="1822330"/>
            <a:ext cx="4296729" cy="148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Куда ушли, в какую даль вы?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Что между нами пролегло?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Всё так же сонно-тяжело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7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Качаются на клумбах мальвы…</a:t>
            </a:r>
            <a:endParaRPr sz="20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9593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964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98071" y="742950"/>
            <a:ext cx="7347858" cy="31677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ogle Shape;424;g304087a866c_0_297"/>
          <p:cNvSpPr txBox="1">
            <a:spLocks noGrp="1"/>
          </p:cNvSpPr>
          <p:nvPr>
            <p:ph type="title"/>
          </p:nvPr>
        </p:nvSpPr>
        <p:spPr>
          <a:xfrm>
            <a:off x="1422793" y="1845471"/>
            <a:ext cx="6576000" cy="9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Verdana"/>
              <a:buNone/>
            </a:pPr>
            <a:r>
              <a:rPr lang="en-US" sz="4800" dirty="0" err="1">
                <a:solidFill>
                  <a:schemeClr val="dk1"/>
                </a:solidFill>
              </a:rPr>
              <a:t>Тема</a:t>
            </a:r>
            <a:r>
              <a:rPr lang="en-US" sz="4800" dirty="0">
                <a:solidFill>
                  <a:schemeClr val="dk1"/>
                </a:solidFill>
              </a:rPr>
              <a:t> </a:t>
            </a:r>
            <a:r>
              <a:rPr lang="en-US" sz="4800" dirty="0" err="1">
                <a:solidFill>
                  <a:schemeClr val="dk1"/>
                </a:solidFill>
              </a:rPr>
              <a:t>стихотворения</a:t>
            </a:r>
            <a:r>
              <a:rPr lang="en-US" sz="4800" dirty="0">
                <a:solidFill>
                  <a:schemeClr val="dk1"/>
                </a:solidFill>
              </a:rPr>
              <a:t> — </a:t>
            </a:r>
            <a:r>
              <a:rPr lang="en-US" sz="4800" dirty="0" err="1">
                <a:solidFill>
                  <a:schemeClr val="dk1"/>
                </a:solidFill>
              </a:rPr>
              <a:t>воспоминания</a:t>
            </a:r>
            <a:r>
              <a:rPr lang="en-US" sz="4800" dirty="0">
                <a:solidFill>
                  <a:schemeClr val="dk1"/>
                </a:solidFill>
              </a:rPr>
              <a:t> о </a:t>
            </a:r>
            <a:r>
              <a:rPr lang="en-US" sz="4800" dirty="0" err="1">
                <a:solidFill>
                  <a:schemeClr val="dk1"/>
                </a:solidFill>
              </a:rPr>
              <a:t>детстве</a:t>
            </a:r>
            <a:endParaRPr sz="4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86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g211bfeccb06_2_0"/>
          <p:cNvSpPr/>
          <p:nvPr/>
        </p:nvSpPr>
        <p:spPr>
          <a:xfrm>
            <a:off x="348065" y="345057"/>
            <a:ext cx="8448000" cy="44535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69;g211bfeccb06_2_0"/>
          <p:cNvSpPr/>
          <p:nvPr/>
        </p:nvSpPr>
        <p:spPr>
          <a:xfrm>
            <a:off x="348065" y="345057"/>
            <a:ext cx="8448000" cy="1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Стихотворения 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И. Цветаевой </a:t>
            </a:r>
            <a:b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«Бежит тропинка с бугорка</a:t>
            </a: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», «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 царства»</a:t>
            </a:r>
            <a:endParaRPr sz="203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0;g211bfeccb06_2_0"/>
          <p:cNvSpPr/>
          <p:nvPr/>
        </p:nvSpPr>
        <p:spPr>
          <a:xfrm>
            <a:off x="1427529" y="1827713"/>
            <a:ext cx="5827800" cy="2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b="0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83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 И. Цветаевой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 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Сравнивать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лирические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 и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…»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1;g211bfeccb06_2_0"/>
          <p:cNvSpPr/>
          <p:nvPr/>
        </p:nvSpPr>
        <p:spPr>
          <a:xfrm>
            <a:off x="585275" y="1881637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72;g211bfeccb06_2_0"/>
          <p:cNvSpPr/>
          <p:nvPr/>
        </p:nvSpPr>
        <p:spPr>
          <a:xfrm>
            <a:off x="606839" y="1773781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3;g211bfeccb06_2_0"/>
          <p:cNvSpPr/>
          <p:nvPr/>
        </p:nvSpPr>
        <p:spPr>
          <a:xfrm>
            <a:off x="585275" y="2755061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74;g211bfeccb06_2_0"/>
          <p:cNvSpPr/>
          <p:nvPr/>
        </p:nvSpPr>
        <p:spPr>
          <a:xfrm>
            <a:off x="598421" y="3317850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75;g211bfeccb06_2_0"/>
          <p:cNvSpPr/>
          <p:nvPr/>
        </p:nvSpPr>
        <p:spPr>
          <a:xfrm>
            <a:off x="585275" y="3256472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76;g211bfeccb06_2_0"/>
          <p:cNvSpPr/>
          <p:nvPr/>
        </p:nvSpPr>
        <p:spPr>
          <a:xfrm>
            <a:off x="598421" y="3856584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72;g211bfeccb06_2_0"/>
          <p:cNvSpPr/>
          <p:nvPr/>
        </p:nvSpPr>
        <p:spPr>
          <a:xfrm>
            <a:off x="602628" y="2355999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731;p36"/>
          <p:cNvGrpSpPr/>
          <p:nvPr/>
        </p:nvGrpSpPr>
        <p:grpSpPr>
          <a:xfrm rot="3468147">
            <a:off x="7522459" y="2180080"/>
            <a:ext cx="1006475" cy="858837"/>
            <a:chOff x="8510588" y="1219200"/>
            <a:chExt cx="1006475" cy="858837"/>
          </a:xfrm>
        </p:grpSpPr>
        <p:sp>
          <p:nvSpPr>
            <p:cNvPr id="13" name="Google Shape;732;p36"/>
            <p:cNvSpPr/>
            <p:nvPr/>
          </p:nvSpPr>
          <p:spPr>
            <a:xfrm>
              <a:off x="8510588" y="1450975"/>
              <a:ext cx="85725" cy="271462"/>
            </a:xfrm>
            <a:custGeom>
              <a:avLst/>
              <a:gdLst/>
              <a:ahLst/>
              <a:cxnLst/>
              <a:rect l="l" t="t" r="r" b="b"/>
              <a:pathLst>
                <a:path w="35" h="111" extrusionOk="0">
                  <a:moveTo>
                    <a:pt x="12" y="111"/>
                  </a:moveTo>
                  <a:cubicBezTo>
                    <a:pt x="0" y="92"/>
                    <a:pt x="9" y="72"/>
                    <a:pt x="19" y="54"/>
                  </a:cubicBezTo>
                  <a:cubicBezTo>
                    <a:pt x="24" y="44"/>
                    <a:pt x="29" y="33"/>
                    <a:pt x="28" y="23"/>
                  </a:cubicBezTo>
                  <a:cubicBezTo>
                    <a:pt x="28" y="16"/>
                    <a:pt x="24" y="11"/>
                    <a:pt x="20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9" y="8"/>
                    <a:pt x="33" y="14"/>
                    <a:pt x="34" y="22"/>
                  </a:cubicBezTo>
                  <a:cubicBezTo>
                    <a:pt x="35" y="34"/>
                    <a:pt x="29" y="47"/>
                    <a:pt x="24" y="56"/>
                  </a:cubicBezTo>
                  <a:cubicBezTo>
                    <a:pt x="14" y="73"/>
                    <a:pt x="7" y="92"/>
                    <a:pt x="17" y="108"/>
                  </a:cubicBezTo>
                  <a:lnTo>
                    <a:pt x="12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33;p36"/>
            <p:cNvSpPr/>
            <p:nvPr/>
          </p:nvSpPr>
          <p:spPr>
            <a:xfrm>
              <a:off x="8518526" y="1662113"/>
              <a:ext cx="100013" cy="184150"/>
            </a:xfrm>
            <a:custGeom>
              <a:avLst/>
              <a:gdLst/>
              <a:ahLst/>
              <a:cxnLst/>
              <a:rect l="l" t="t" r="r" b="b"/>
              <a:pathLst>
                <a:path w="41" h="75" extrusionOk="0">
                  <a:moveTo>
                    <a:pt x="5" y="0"/>
                  </a:moveTo>
                  <a:cubicBezTo>
                    <a:pt x="0" y="3"/>
                    <a:pt x="1" y="10"/>
                    <a:pt x="1" y="15"/>
                  </a:cubicBezTo>
                  <a:cubicBezTo>
                    <a:pt x="1" y="27"/>
                    <a:pt x="0" y="38"/>
                    <a:pt x="3" y="49"/>
                  </a:cubicBezTo>
                  <a:cubicBezTo>
                    <a:pt x="7" y="59"/>
                    <a:pt x="21" y="75"/>
                    <a:pt x="30" y="64"/>
                  </a:cubicBezTo>
                  <a:cubicBezTo>
                    <a:pt x="23" y="61"/>
                    <a:pt x="16" y="53"/>
                    <a:pt x="15" y="46"/>
                  </a:cubicBezTo>
                  <a:cubicBezTo>
                    <a:pt x="17" y="49"/>
                    <a:pt x="26" y="61"/>
                    <a:pt x="30" y="61"/>
                  </a:cubicBezTo>
                  <a:cubicBezTo>
                    <a:pt x="33" y="60"/>
                    <a:pt x="36" y="55"/>
                    <a:pt x="37" y="52"/>
                  </a:cubicBezTo>
                  <a:cubicBezTo>
                    <a:pt x="33" y="49"/>
                    <a:pt x="29" y="48"/>
                    <a:pt x="25" y="45"/>
                  </a:cubicBezTo>
                  <a:cubicBezTo>
                    <a:pt x="19" y="40"/>
                    <a:pt x="21" y="39"/>
                    <a:pt x="20" y="33"/>
                  </a:cubicBezTo>
                  <a:cubicBezTo>
                    <a:pt x="21" y="39"/>
                    <a:pt x="33" y="48"/>
                    <a:pt x="39" y="47"/>
                  </a:cubicBezTo>
                  <a:cubicBezTo>
                    <a:pt x="39" y="46"/>
                    <a:pt x="41" y="47"/>
                    <a:pt x="39" y="46"/>
                  </a:cubicBezTo>
                  <a:cubicBezTo>
                    <a:pt x="37" y="45"/>
                    <a:pt x="30" y="41"/>
                    <a:pt x="29" y="40"/>
                  </a:cubicBezTo>
                  <a:cubicBezTo>
                    <a:pt x="25" y="36"/>
                    <a:pt x="20" y="33"/>
                    <a:pt x="18" y="29"/>
                  </a:cubicBezTo>
                  <a:cubicBezTo>
                    <a:pt x="12" y="22"/>
                    <a:pt x="12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34;p36"/>
            <p:cNvSpPr/>
            <p:nvPr/>
          </p:nvSpPr>
          <p:spPr>
            <a:xfrm>
              <a:off x="8547101" y="1241425"/>
              <a:ext cx="400050" cy="219075"/>
            </a:xfrm>
            <a:custGeom>
              <a:avLst/>
              <a:gdLst/>
              <a:ahLst/>
              <a:cxnLst/>
              <a:rect l="l" t="t" r="r" b="b"/>
              <a:pathLst>
                <a:path w="163" h="90" extrusionOk="0">
                  <a:moveTo>
                    <a:pt x="0" y="86"/>
                  </a:moveTo>
                  <a:cubicBezTo>
                    <a:pt x="13" y="73"/>
                    <a:pt x="30" y="53"/>
                    <a:pt x="42" y="43"/>
                  </a:cubicBezTo>
                  <a:cubicBezTo>
                    <a:pt x="50" y="35"/>
                    <a:pt x="58" y="25"/>
                    <a:pt x="66" y="17"/>
                  </a:cubicBezTo>
                  <a:cubicBezTo>
                    <a:pt x="68" y="15"/>
                    <a:pt x="69" y="13"/>
                    <a:pt x="72" y="12"/>
                  </a:cubicBezTo>
                  <a:cubicBezTo>
                    <a:pt x="76" y="10"/>
                    <a:pt x="82" y="11"/>
                    <a:pt x="87" y="10"/>
                  </a:cubicBezTo>
                  <a:cubicBezTo>
                    <a:pt x="98" y="8"/>
                    <a:pt x="110" y="7"/>
                    <a:pt x="121" y="5"/>
                  </a:cubicBezTo>
                  <a:cubicBezTo>
                    <a:pt x="134" y="3"/>
                    <a:pt x="150" y="1"/>
                    <a:pt x="163" y="0"/>
                  </a:cubicBezTo>
                  <a:cubicBezTo>
                    <a:pt x="161" y="5"/>
                    <a:pt x="152" y="9"/>
                    <a:pt x="148" y="12"/>
                  </a:cubicBezTo>
                  <a:cubicBezTo>
                    <a:pt x="139" y="21"/>
                    <a:pt x="130" y="30"/>
                    <a:pt x="120" y="39"/>
                  </a:cubicBezTo>
                  <a:cubicBezTo>
                    <a:pt x="109" y="48"/>
                    <a:pt x="100" y="59"/>
                    <a:pt x="90" y="70"/>
                  </a:cubicBezTo>
                  <a:cubicBezTo>
                    <a:pt x="87" y="72"/>
                    <a:pt x="84" y="76"/>
                    <a:pt x="81" y="77"/>
                  </a:cubicBezTo>
                  <a:cubicBezTo>
                    <a:pt x="76" y="80"/>
                    <a:pt x="68" y="79"/>
                    <a:pt x="63" y="79"/>
                  </a:cubicBezTo>
                  <a:cubicBezTo>
                    <a:pt x="52" y="80"/>
                    <a:pt x="41" y="81"/>
                    <a:pt x="30" y="82"/>
                  </a:cubicBezTo>
                  <a:cubicBezTo>
                    <a:pt x="20" y="83"/>
                    <a:pt x="4" y="90"/>
                    <a:pt x="0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35;p36"/>
            <p:cNvSpPr/>
            <p:nvPr/>
          </p:nvSpPr>
          <p:spPr>
            <a:xfrm>
              <a:off x="8551863" y="1246188"/>
              <a:ext cx="388937" cy="217488"/>
            </a:xfrm>
            <a:custGeom>
              <a:avLst/>
              <a:gdLst/>
              <a:ahLst/>
              <a:cxnLst/>
              <a:rect l="l" t="t" r="r" b="b"/>
              <a:pathLst>
                <a:path w="159" h="89" extrusionOk="0">
                  <a:moveTo>
                    <a:pt x="0" y="85"/>
                  </a:moveTo>
                  <a:cubicBezTo>
                    <a:pt x="14" y="72"/>
                    <a:pt x="29" y="55"/>
                    <a:pt x="41" y="45"/>
                  </a:cubicBezTo>
                  <a:cubicBezTo>
                    <a:pt x="49" y="37"/>
                    <a:pt x="55" y="27"/>
                    <a:pt x="63" y="19"/>
                  </a:cubicBezTo>
                  <a:cubicBezTo>
                    <a:pt x="65" y="17"/>
                    <a:pt x="68" y="14"/>
                    <a:pt x="70" y="13"/>
                  </a:cubicBezTo>
                  <a:cubicBezTo>
                    <a:pt x="75" y="11"/>
                    <a:pt x="82" y="12"/>
                    <a:pt x="87" y="11"/>
                  </a:cubicBezTo>
                  <a:cubicBezTo>
                    <a:pt x="98" y="9"/>
                    <a:pt x="109" y="7"/>
                    <a:pt x="121" y="6"/>
                  </a:cubicBezTo>
                  <a:cubicBezTo>
                    <a:pt x="134" y="4"/>
                    <a:pt x="146" y="1"/>
                    <a:pt x="159" y="0"/>
                  </a:cubicBezTo>
                  <a:cubicBezTo>
                    <a:pt x="158" y="5"/>
                    <a:pt x="149" y="11"/>
                    <a:pt x="145" y="15"/>
                  </a:cubicBezTo>
                  <a:cubicBezTo>
                    <a:pt x="136" y="24"/>
                    <a:pt x="127" y="32"/>
                    <a:pt x="117" y="41"/>
                  </a:cubicBezTo>
                  <a:cubicBezTo>
                    <a:pt x="106" y="50"/>
                    <a:pt x="97" y="61"/>
                    <a:pt x="87" y="72"/>
                  </a:cubicBezTo>
                  <a:cubicBezTo>
                    <a:pt x="84" y="74"/>
                    <a:pt x="81" y="78"/>
                    <a:pt x="78" y="80"/>
                  </a:cubicBezTo>
                  <a:cubicBezTo>
                    <a:pt x="73" y="82"/>
                    <a:pt x="65" y="81"/>
                    <a:pt x="60" y="82"/>
                  </a:cubicBezTo>
                  <a:cubicBezTo>
                    <a:pt x="49" y="83"/>
                    <a:pt x="38" y="84"/>
                    <a:pt x="27" y="84"/>
                  </a:cubicBezTo>
                  <a:cubicBezTo>
                    <a:pt x="17" y="85"/>
                    <a:pt x="5" y="89"/>
                    <a:pt x="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36;p36"/>
            <p:cNvSpPr/>
            <p:nvPr/>
          </p:nvSpPr>
          <p:spPr>
            <a:xfrm>
              <a:off x="8705851" y="1306513"/>
              <a:ext cx="214313" cy="160337"/>
            </a:xfrm>
            <a:custGeom>
              <a:avLst/>
              <a:gdLst/>
              <a:ahLst/>
              <a:cxnLst/>
              <a:rect l="l" t="t" r="r" b="b"/>
              <a:pathLst>
                <a:path w="87" h="65" extrusionOk="0">
                  <a:moveTo>
                    <a:pt x="0" y="31"/>
                  </a:moveTo>
                  <a:cubicBezTo>
                    <a:pt x="2" y="18"/>
                    <a:pt x="24" y="7"/>
                    <a:pt x="35" y="3"/>
                  </a:cubicBezTo>
                  <a:cubicBezTo>
                    <a:pt x="45" y="0"/>
                    <a:pt x="54" y="7"/>
                    <a:pt x="62" y="9"/>
                  </a:cubicBezTo>
                  <a:cubicBezTo>
                    <a:pt x="70" y="12"/>
                    <a:pt x="79" y="14"/>
                    <a:pt x="87" y="17"/>
                  </a:cubicBezTo>
                  <a:cubicBezTo>
                    <a:pt x="83" y="25"/>
                    <a:pt x="74" y="32"/>
                    <a:pt x="67" y="38"/>
                  </a:cubicBezTo>
                  <a:cubicBezTo>
                    <a:pt x="61" y="43"/>
                    <a:pt x="55" y="50"/>
                    <a:pt x="48" y="55"/>
                  </a:cubicBezTo>
                  <a:cubicBezTo>
                    <a:pt x="45" y="58"/>
                    <a:pt x="40" y="65"/>
                    <a:pt x="36" y="65"/>
                  </a:cubicBezTo>
                  <a:cubicBezTo>
                    <a:pt x="33" y="64"/>
                    <a:pt x="27" y="58"/>
                    <a:pt x="24" y="56"/>
                  </a:cubicBezTo>
                  <a:cubicBezTo>
                    <a:pt x="19" y="53"/>
                    <a:pt x="15" y="49"/>
                    <a:pt x="11" y="45"/>
                  </a:cubicBezTo>
                  <a:cubicBezTo>
                    <a:pt x="6" y="41"/>
                    <a:pt x="1" y="37"/>
                    <a:pt x="0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37;p36"/>
            <p:cNvSpPr/>
            <p:nvPr/>
          </p:nvSpPr>
          <p:spPr>
            <a:xfrm>
              <a:off x="9042401" y="1219200"/>
              <a:ext cx="474663" cy="573088"/>
            </a:xfrm>
            <a:custGeom>
              <a:avLst/>
              <a:gdLst/>
              <a:ahLst/>
              <a:cxnLst/>
              <a:rect l="l" t="t" r="r" b="b"/>
              <a:pathLst>
                <a:path w="194" h="234" extrusionOk="0">
                  <a:moveTo>
                    <a:pt x="0" y="7"/>
                  </a:moveTo>
                  <a:cubicBezTo>
                    <a:pt x="0" y="7"/>
                    <a:pt x="5" y="0"/>
                    <a:pt x="9" y="3"/>
                  </a:cubicBezTo>
                  <a:cubicBezTo>
                    <a:pt x="22" y="13"/>
                    <a:pt x="173" y="161"/>
                    <a:pt x="191" y="193"/>
                  </a:cubicBezTo>
                  <a:cubicBezTo>
                    <a:pt x="194" y="199"/>
                    <a:pt x="174" y="232"/>
                    <a:pt x="168" y="233"/>
                  </a:cubicBezTo>
                  <a:cubicBezTo>
                    <a:pt x="165" y="234"/>
                    <a:pt x="105" y="128"/>
                    <a:pt x="103" y="126"/>
                  </a:cubicBezTo>
                  <a:cubicBezTo>
                    <a:pt x="98" y="123"/>
                    <a:pt x="93" y="117"/>
                    <a:pt x="89" y="113"/>
                  </a:cubicBezTo>
                  <a:cubicBezTo>
                    <a:pt x="80" y="104"/>
                    <a:pt x="70" y="95"/>
                    <a:pt x="60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9"/>
                    <a:pt x="22" y="51"/>
                    <a:pt x="16" y="43"/>
                  </a:cubicBezTo>
                  <a:cubicBezTo>
                    <a:pt x="12" y="39"/>
                    <a:pt x="9" y="37"/>
                    <a:pt x="7" y="32"/>
                  </a:cubicBezTo>
                  <a:cubicBezTo>
                    <a:pt x="5" y="29"/>
                    <a:pt x="2" y="24"/>
                    <a:pt x="2" y="2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38;p36"/>
            <p:cNvSpPr/>
            <p:nvPr/>
          </p:nvSpPr>
          <p:spPr>
            <a:xfrm>
              <a:off x="8750301" y="1231900"/>
              <a:ext cx="763587" cy="811212"/>
            </a:xfrm>
            <a:custGeom>
              <a:avLst/>
              <a:gdLst/>
              <a:ahLst/>
              <a:cxnLst/>
              <a:rect l="l" t="t" r="r" b="b"/>
              <a:pathLst>
                <a:path w="312" h="332" extrusionOk="0">
                  <a:moveTo>
                    <a:pt x="0" y="148"/>
                  </a:moveTo>
                  <a:cubicBezTo>
                    <a:pt x="34" y="97"/>
                    <a:pt x="106" y="16"/>
                    <a:pt x="121" y="0"/>
                  </a:cubicBezTo>
                  <a:cubicBezTo>
                    <a:pt x="134" y="8"/>
                    <a:pt x="312" y="185"/>
                    <a:pt x="309" y="196"/>
                  </a:cubicBezTo>
                  <a:cubicBezTo>
                    <a:pt x="304" y="216"/>
                    <a:pt x="202" y="331"/>
                    <a:pt x="187" y="332"/>
                  </a:cubicBezTo>
                  <a:cubicBezTo>
                    <a:pt x="187" y="332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39;p36"/>
            <p:cNvSpPr/>
            <p:nvPr/>
          </p:nvSpPr>
          <p:spPr>
            <a:xfrm>
              <a:off x="8953501" y="1258888"/>
              <a:ext cx="536575" cy="484188"/>
            </a:xfrm>
            <a:custGeom>
              <a:avLst/>
              <a:gdLst/>
              <a:ahLst/>
              <a:cxnLst/>
              <a:rect l="l" t="t" r="r" b="b"/>
              <a:pathLst>
                <a:path w="219" h="198" extrusionOk="0">
                  <a:moveTo>
                    <a:pt x="4" y="3"/>
                  </a:moveTo>
                  <a:cubicBezTo>
                    <a:pt x="15" y="4"/>
                    <a:pt x="26" y="0"/>
                    <a:pt x="37" y="0"/>
                  </a:cubicBezTo>
                  <a:cubicBezTo>
                    <a:pt x="39" y="0"/>
                    <a:pt x="43" y="0"/>
                    <a:pt x="45" y="1"/>
                  </a:cubicBezTo>
                  <a:cubicBezTo>
                    <a:pt x="48" y="2"/>
                    <a:pt x="219" y="169"/>
                    <a:pt x="214" y="174"/>
                  </a:cubicBezTo>
                  <a:cubicBezTo>
                    <a:pt x="210" y="178"/>
                    <a:pt x="187" y="192"/>
                    <a:pt x="182" y="194"/>
                  </a:cubicBezTo>
                  <a:cubicBezTo>
                    <a:pt x="176" y="198"/>
                    <a:pt x="178" y="185"/>
                    <a:pt x="172" y="187"/>
                  </a:cubicBezTo>
                  <a:cubicBezTo>
                    <a:pt x="170" y="187"/>
                    <a:pt x="165" y="190"/>
                    <a:pt x="163" y="188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59" y="181"/>
                    <a:pt x="156" y="177"/>
                    <a:pt x="153" y="172"/>
                  </a:cubicBezTo>
                  <a:cubicBezTo>
                    <a:pt x="139" y="152"/>
                    <a:pt x="122" y="133"/>
                    <a:pt x="105" y="115"/>
                  </a:cubicBezTo>
                  <a:cubicBezTo>
                    <a:pt x="79" y="87"/>
                    <a:pt x="53" y="59"/>
                    <a:pt x="24" y="34"/>
                  </a:cubicBezTo>
                  <a:cubicBezTo>
                    <a:pt x="14" y="27"/>
                    <a:pt x="8" y="18"/>
                    <a:pt x="0" y="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40;p36"/>
            <p:cNvSpPr/>
            <p:nvPr/>
          </p:nvSpPr>
          <p:spPr>
            <a:xfrm>
              <a:off x="8990013" y="1260475"/>
              <a:ext cx="433388" cy="461962"/>
            </a:xfrm>
            <a:custGeom>
              <a:avLst/>
              <a:gdLst/>
              <a:ahLst/>
              <a:cxnLst/>
              <a:rect l="l" t="t" r="r" b="b"/>
              <a:pathLst>
                <a:path w="177" h="189" extrusionOk="0">
                  <a:moveTo>
                    <a:pt x="176" y="189"/>
                  </a:moveTo>
                  <a:cubicBezTo>
                    <a:pt x="176" y="189"/>
                    <a:pt x="175" y="189"/>
                    <a:pt x="175" y="188"/>
                  </a:cubicBezTo>
                  <a:cubicBezTo>
                    <a:pt x="168" y="169"/>
                    <a:pt x="154" y="155"/>
                    <a:pt x="140" y="140"/>
                  </a:cubicBezTo>
                  <a:cubicBezTo>
                    <a:pt x="136" y="136"/>
                    <a:pt x="132" y="132"/>
                    <a:pt x="128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8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8" y="115"/>
                    <a:pt x="124" y="121"/>
                    <a:pt x="129" y="126"/>
                  </a:cubicBezTo>
                  <a:cubicBezTo>
                    <a:pt x="133" y="131"/>
                    <a:pt x="137" y="135"/>
                    <a:pt x="141" y="139"/>
                  </a:cubicBezTo>
                  <a:cubicBezTo>
                    <a:pt x="156" y="154"/>
                    <a:pt x="170" y="168"/>
                    <a:pt x="177" y="188"/>
                  </a:cubicBezTo>
                  <a:cubicBezTo>
                    <a:pt x="177" y="188"/>
                    <a:pt x="177" y="189"/>
                    <a:pt x="177" y="189"/>
                  </a:cubicBezTo>
                  <a:lnTo>
                    <a:pt x="176" y="1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41;p36"/>
            <p:cNvSpPr/>
            <p:nvPr/>
          </p:nvSpPr>
          <p:spPr>
            <a:xfrm>
              <a:off x="9015413" y="1263650"/>
              <a:ext cx="425450" cy="449263"/>
            </a:xfrm>
            <a:custGeom>
              <a:avLst/>
              <a:gdLst/>
              <a:ahLst/>
              <a:cxnLst/>
              <a:rect l="l" t="t" r="r" b="b"/>
              <a:pathLst>
                <a:path w="174" h="184" extrusionOk="0">
                  <a:moveTo>
                    <a:pt x="173" y="184"/>
                  </a:moveTo>
                  <a:cubicBezTo>
                    <a:pt x="172" y="184"/>
                    <a:pt x="172" y="184"/>
                    <a:pt x="172" y="184"/>
                  </a:cubicBezTo>
                  <a:cubicBezTo>
                    <a:pt x="165" y="164"/>
                    <a:pt x="153" y="154"/>
                    <a:pt x="141" y="141"/>
                  </a:cubicBezTo>
                  <a:cubicBezTo>
                    <a:pt x="136" y="137"/>
                    <a:pt x="132" y="133"/>
                    <a:pt x="127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9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7" y="116"/>
                    <a:pt x="124" y="121"/>
                    <a:pt x="129" y="126"/>
                  </a:cubicBezTo>
                  <a:cubicBezTo>
                    <a:pt x="133" y="131"/>
                    <a:pt x="138" y="135"/>
                    <a:pt x="142" y="140"/>
                  </a:cubicBezTo>
                  <a:cubicBezTo>
                    <a:pt x="155" y="152"/>
                    <a:pt x="166" y="163"/>
                    <a:pt x="173" y="183"/>
                  </a:cubicBezTo>
                  <a:cubicBezTo>
                    <a:pt x="174" y="183"/>
                    <a:pt x="173" y="184"/>
                    <a:pt x="173" y="1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42;p36"/>
            <p:cNvSpPr/>
            <p:nvPr/>
          </p:nvSpPr>
          <p:spPr>
            <a:xfrm>
              <a:off x="9048751" y="1258888"/>
              <a:ext cx="422275" cy="431800"/>
            </a:xfrm>
            <a:custGeom>
              <a:avLst/>
              <a:gdLst/>
              <a:ahLst/>
              <a:cxnLst/>
              <a:rect l="l" t="t" r="r" b="b"/>
              <a:pathLst>
                <a:path w="172" h="177" extrusionOk="0">
                  <a:moveTo>
                    <a:pt x="171" y="177"/>
                  </a:moveTo>
                  <a:cubicBezTo>
                    <a:pt x="170" y="177"/>
                    <a:pt x="170" y="177"/>
                    <a:pt x="170" y="177"/>
                  </a:cubicBezTo>
                  <a:cubicBezTo>
                    <a:pt x="163" y="158"/>
                    <a:pt x="152" y="148"/>
                    <a:pt x="139" y="136"/>
                  </a:cubicBezTo>
                  <a:cubicBezTo>
                    <a:pt x="134" y="131"/>
                    <a:pt x="129" y="126"/>
                    <a:pt x="124" y="121"/>
                  </a:cubicBezTo>
                  <a:cubicBezTo>
                    <a:pt x="119" y="115"/>
                    <a:pt x="113" y="110"/>
                    <a:pt x="107" y="105"/>
                  </a:cubicBezTo>
                  <a:cubicBezTo>
                    <a:pt x="103" y="102"/>
                    <a:pt x="99" y="99"/>
                    <a:pt x="96" y="95"/>
                  </a:cubicBezTo>
                  <a:cubicBezTo>
                    <a:pt x="89" y="89"/>
                    <a:pt x="82" y="82"/>
                    <a:pt x="75" y="75"/>
                  </a:cubicBezTo>
                  <a:cubicBezTo>
                    <a:pt x="69" y="69"/>
                    <a:pt x="62" y="62"/>
                    <a:pt x="55" y="55"/>
                  </a:cubicBezTo>
                  <a:cubicBezTo>
                    <a:pt x="46" y="46"/>
                    <a:pt x="33" y="34"/>
                    <a:pt x="20" y="21"/>
                  </a:cubicBezTo>
                  <a:cubicBezTo>
                    <a:pt x="13" y="14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5" y="13"/>
                    <a:pt x="21" y="20"/>
                  </a:cubicBezTo>
                  <a:cubicBezTo>
                    <a:pt x="34" y="32"/>
                    <a:pt x="47" y="45"/>
                    <a:pt x="57" y="54"/>
                  </a:cubicBezTo>
                  <a:cubicBezTo>
                    <a:pt x="64" y="60"/>
                    <a:pt x="70" y="67"/>
                    <a:pt x="77" y="74"/>
                  </a:cubicBezTo>
                  <a:cubicBezTo>
                    <a:pt x="83" y="80"/>
                    <a:pt x="90" y="87"/>
                    <a:pt x="97" y="94"/>
                  </a:cubicBezTo>
                  <a:cubicBezTo>
                    <a:pt x="101" y="97"/>
                    <a:pt x="104" y="101"/>
                    <a:pt x="108" y="104"/>
                  </a:cubicBezTo>
                  <a:cubicBezTo>
                    <a:pt x="114" y="109"/>
                    <a:pt x="120" y="114"/>
                    <a:pt x="126" y="120"/>
                  </a:cubicBezTo>
                  <a:cubicBezTo>
                    <a:pt x="131" y="125"/>
                    <a:pt x="135" y="130"/>
                    <a:pt x="140" y="134"/>
                  </a:cubicBezTo>
                  <a:cubicBezTo>
                    <a:pt x="153" y="147"/>
                    <a:pt x="164" y="157"/>
                    <a:pt x="171" y="176"/>
                  </a:cubicBezTo>
                  <a:cubicBezTo>
                    <a:pt x="172" y="176"/>
                    <a:pt x="171" y="177"/>
                    <a:pt x="171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43;p36"/>
            <p:cNvSpPr/>
            <p:nvPr/>
          </p:nvSpPr>
          <p:spPr>
            <a:xfrm>
              <a:off x="8939213" y="1252538"/>
              <a:ext cx="474663" cy="571500"/>
            </a:xfrm>
            <a:custGeom>
              <a:avLst/>
              <a:gdLst/>
              <a:ahLst/>
              <a:cxnLst/>
              <a:rect l="l" t="t" r="r" b="b"/>
              <a:pathLst>
                <a:path w="194" h="233" extrusionOk="0">
                  <a:moveTo>
                    <a:pt x="0" y="6"/>
                  </a:moveTo>
                  <a:cubicBezTo>
                    <a:pt x="0" y="6"/>
                    <a:pt x="5" y="0"/>
                    <a:pt x="9" y="3"/>
                  </a:cubicBezTo>
                  <a:cubicBezTo>
                    <a:pt x="22" y="12"/>
                    <a:pt x="173" y="161"/>
                    <a:pt x="190" y="192"/>
                  </a:cubicBezTo>
                  <a:cubicBezTo>
                    <a:pt x="194" y="198"/>
                    <a:pt x="173" y="232"/>
                    <a:pt x="167" y="233"/>
                  </a:cubicBezTo>
                  <a:cubicBezTo>
                    <a:pt x="165" y="233"/>
                    <a:pt x="105" y="127"/>
                    <a:pt x="103" y="126"/>
                  </a:cubicBezTo>
                  <a:cubicBezTo>
                    <a:pt x="98" y="122"/>
                    <a:pt x="93" y="117"/>
                    <a:pt x="88" y="112"/>
                  </a:cubicBezTo>
                  <a:cubicBezTo>
                    <a:pt x="79" y="103"/>
                    <a:pt x="69" y="94"/>
                    <a:pt x="59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8"/>
                    <a:pt x="21" y="50"/>
                    <a:pt x="15" y="43"/>
                  </a:cubicBezTo>
                  <a:cubicBezTo>
                    <a:pt x="12" y="39"/>
                    <a:pt x="8" y="36"/>
                    <a:pt x="6" y="32"/>
                  </a:cubicBezTo>
                  <a:cubicBezTo>
                    <a:pt x="4" y="28"/>
                    <a:pt x="2" y="23"/>
                    <a:pt x="2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44;p36"/>
            <p:cNvSpPr/>
            <p:nvPr/>
          </p:nvSpPr>
          <p:spPr>
            <a:xfrm>
              <a:off x="8647113" y="1263650"/>
              <a:ext cx="762000" cy="814387"/>
            </a:xfrm>
            <a:custGeom>
              <a:avLst/>
              <a:gdLst/>
              <a:ahLst/>
              <a:cxnLst/>
              <a:rect l="l" t="t" r="r" b="b"/>
              <a:pathLst>
                <a:path w="311" h="333" extrusionOk="0">
                  <a:moveTo>
                    <a:pt x="0" y="148"/>
                  </a:moveTo>
                  <a:cubicBezTo>
                    <a:pt x="33" y="97"/>
                    <a:pt x="106" y="16"/>
                    <a:pt x="120" y="0"/>
                  </a:cubicBezTo>
                  <a:cubicBezTo>
                    <a:pt x="134" y="9"/>
                    <a:pt x="311" y="185"/>
                    <a:pt x="309" y="196"/>
                  </a:cubicBezTo>
                  <a:cubicBezTo>
                    <a:pt x="304" y="216"/>
                    <a:pt x="201" y="331"/>
                    <a:pt x="186" y="333"/>
                  </a:cubicBezTo>
                  <a:cubicBezTo>
                    <a:pt x="186" y="333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45;p36"/>
            <p:cNvSpPr/>
            <p:nvPr/>
          </p:nvSpPr>
          <p:spPr>
            <a:xfrm>
              <a:off x="8947151" y="1431925"/>
              <a:ext cx="207962" cy="211138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3" y="86"/>
                  </a:moveTo>
                  <a:cubicBezTo>
                    <a:pt x="40" y="86"/>
                    <a:pt x="37" y="86"/>
                    <a:pt x="35" y="85"/>
                  </a:cubicBezTo>
                  <a:cubicBezTo>
                    <a:pt x="24" y="83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6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3"/>
                    <a:pt x="75" y="73"/>
                    <a:pt x="66" y="79"/>
                  </a:cubicBezTo>
                  <a:cubicBezTo>
                    <a:pt x="59" y="84"/>
                    <a:pt x="51" y="86"/>
                    <a:pt x="43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2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6;p36"/>
            <p:cNvSpPr/>
            <p:nvPr/>
          </p:nvSpPr>
          <p:spPr>
            <a:xfrm>
              <a:off x="8791576" y="1593850"/>
              <a:ext cx="207962" cy="209550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2" y="86"/>
                  </a:moveTo>
                  <a:cubicBezTo>
                    <a:pt x="40" y="86"/>
                    <a:pt x="37" y="86"/>
                    <a:pt x="35" y="86"/>
                  </a:cubicBezTo>
                  <a:cubicBezTo>
                    <a:pt x="24" y="84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7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4"/>
                    <a:pt x="75" y="73"/>
                    <a:pt x="66" y="79"/>
                  </a:cubicBezTo>
                  <a:cubicBezTo>
                    <a:pt x="59" y="84"/>
                    <a:pt x="51" y="86"/>
                    <a:pt x="42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1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7;p36"/>
            <p:cNvSpPr/>
            <p:nvPr/>
          </p:nvSpPr>
          <p:spPr>
            <a:xfrm>
              <a:off x="8926513" y="1576388"/>
              <a:ext cx="79375" cy="68263"/>
            </a:xfrm>
            <a:custGeom>
              <a:avLst/>
              <a:gdLst/>
              <a:ahLst/>
              <a:cxnLst/>
              <a:rect l="l" t="t" r="r" b="b"/>
              <a:pathLst>
                <a:path w="32" h="28" extrusionOk="0">
                  <a:moveTo>
                    <a:pt x="7" y="28"/>
                  </a:moveTo>
                  <a:cubicBezTo>
                    <a:pt x="5" y="28"/>
                    <a:pt x="3" y="26"/>
                    <a:pt x="2" y="24"/>
                  </a:cubicBezTo>
                  <a:cubicBezTo>
                    <a:pt x="0" y="17"/>
                    <a:pt x="1" y="10"/>
                    <a:pt x="6" y="6"/>
                  </a:cubicBezTo>
                  <a:cubicBezTo>
                    <a:pt x="11" y="1"/>
                    <a:pt x="19" y="0"/>
                    <a:pt x="27" y="4"/>
                  </a:cubicBezTo>
                  <a:cubicBezTo>
                    <a:pt x="30" y="5"/>
                    <a:pt x="32" y="8"/>
                    <a:pt x="30" y="11"/>
                  </a:cubicBezTo>
                  <a:cubicBezTo>
                    <a:pt x="29" y="14"/>
                    <a:pt x="26" y="15"/>
                    <a:pt x="23" y="14"/>
                  </a:cubicBezTo>
                  <a:cubicBezTo>
                    <a:pt x="19" y="13"/>
                    <a:pt x="16" y="13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4" y="23"/>
                    <a:pt x="12" y="26"/>
                    <a:pt x="9" y="27"/>
                  </a:cubicBezTo>
                  <a:cubicBezTo>
                    <a:pt x="8" y="28"/>
                    <a:pt x="8" y="28"/>
                    <a:pt x="7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48;p36"/>
            <p:cNvSpPr/>
            <p:nvPr/>
          </p:nvSpPr>
          <p:spPr>
            <a:xfrm>
              <a:off x="9026526" y="1522413"/>
              <a:ext cx="26988" cy="30163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49;p36"/>
            <p:cNvSpPr/>
            <p:nvPr/>
          </p:nvSpPr>
          <p:spPr>
            <a:xfrm>
              <a:off x="8872538" y="1681163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7"/>
                  </a:moveTo>
                  <a:cubicBezTo>
                    <a:pt x="10" y="9"/>
                    <a:pt x="7" y="11"/>
                    <a:pt x="4" y="11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50;p36"/>
            <p:cNvSpPr/>
            <p:nvPr/>
          </p:nvSpPr>
          <p:spPr>
            <a:xfrm>
              <a:off x="9007476" y="1657350"/>
              <a:ext cx="46038" cy="492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6" y="17"/>
                    <a:pt x="10" y="17"/>
                    <a:pt x="13" y="14"/>
                  </a:cubicBezTo>
                  <a:cubicBezTo>
                    <a:pt x="15" y="12"/>
                    <a:pt x="15" y="8"/>
                    <a:pt x="14" y="3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9"/>
                    <a:pt x="18" y="14"/>
                    <a:pt x="15" y="17"/>
                  </a:cubicBezTo>
                  <a:cubicBezTo>
                    <a:pt x="14" y="19"/>
                    <a:pt x="11" y="20"/>
                    <a:pt x="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51;p36"/>
            <p:cNvSpPr/>
            <p:nvPr/>
          </p:nvSpPr>
          <p:spPr>
            <a:xfrm>
              <a:off x="8726488" y="1766888"/>
              <a:ext cx="279400" cy="217488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0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4" y="87"/>
                    <a:pt x="99" y="87"/>
                    <a:pt x="94" y="87"/>
                  </a:cubicBezTo>
                  <a:cubicBezTo>
                    <a:pt x="92" y="87"/>
                    <a:pt x="90" y="87"/>
                    <a:pt x="89" y="87"/>
                  </a:cubicBezTo>
                  <a:cubicBezTo>
                    <a:pt x="83" y="86"/>
                    <a:pt x="76" y="86"/>
                    <a:pt x="70" y="87"/>
                  </a:cubicBezTo>
                  <a:cubicBezTo>
                    <a:pt x="53" y="87"/>
                    <a:pt x="34" y="88"/>
                    <a:pt x="20" y="79"/>
                  </a:cubicBezTo>
                  <a:cubicBezTo>
                    <a:pt x="0" y="65"/>
                    <a:pt x="13" y="40"/>
                    <a:pt x="23" y="21"/>
                  </a:cubicBezTo>
                  <a:cubicBezTo>
                    <a:pt x="27" y="14"/>
                    <a:pt x="31" y="8"/>
                    <a:pt x="32" y="3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38" y="1"/>
                    <a:pt x="40" y="3"/>
                    <a:pt x="39" y="5"/>
                  </a:cubicBezTo>
                  <a:cubicBezTo>
                    <a:pt x="38" y="10"/>
                    <a:pt x="34" y="17"/>
                    <a:pt x="30" y="25"/>
                  </a:cubicBezTo>
                  <a:cubicBezTo>
                    <a:pt x="18" y="46"/>
                    <a:pt x="11" y="63"/>
                    <a:pt x="24" y="72"/>
                  </a:cubicBezTo>
                  <a:cubicBezTo>
                    <a:pt x="36" y="80"/>
                    <a:pt x="53" y="80"/>
                    <a:pt x="69" y="79"/>
                  </a:cubicBezTo>
                  <a:cubicBezTo>
                    <a:pt x="76" y="79"/>
                    <a:pt x="83" y="79"/>
                    <a:pt x="89" y="79"/>
                  </a:cubicBezTo>
                  <a:cubicBezTo>
                    <a:pt x="91" y="79"/>
                    <a:pt x="92" y="79"/>
                    <a:pt x="94" y="79"/>
                  </a:cubicBezTo>
                  <a:cubicBezTo>
                    <a:pt x="100" y="80"/>
                    <a:pt x="105" y="80"/>
                    <a:pt x="111" y="81"/>
                  </a:cubicBezTo>
                  <a:cubicBezTo>
                    <a:pt x="113" y="82"/>
                    <a:pt x="114" y="84"/>
                    <a:pt x="113" y="86"/>
                  </a:cubicBezTo>
                  <a:cubicBezTo>
                    <a:pt x="113" y="87"/>
                    <a:pt x="111" y="89"/>
                    <a:pt x="110" y="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52;p36"/>
            <p:cNvSpPr/>
            <p:nvPr/>
          </p:nvSpPr>
          <p:spPr>
            <a:xfrm>
              <a:off x="8943976" y="1952625"/>
              <a:ext cx="104775" cy="103187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27" y="39"/>
                  </a:moveTo>
                  <a:cubicBezTo>
                    <a:pt x="36" y="42"/>
                    <a:pt x="39" y="30"/>
                    <a:pt x="39" y="24"/>
                  </a:cubicBezTo>
                  <a:cubicBezTo>
                    <a:pt x="40" y="19"/>
                    <a:pt x="43" y="13"/>
                    <a:pt x="39" y="9"/>
                  </a:cubicBezTo>
                  <a:cubicBezTo>
                    <a:pt x="36" y="6"/>
                    <a:pt x="32" y="5"/>
                    <a:pt x="28" y="4"/>
                  </a:cubicBezTo>
                  <a:cubicBezTo>
                    <a:pt x="0" y="0"/>
                    <a:pt x="6" y="40"/>
                    <a:pt x="2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982" y="1724348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6839" y="2314126"/>
            <a:ext cx="340072" cy="279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706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284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85;g2d2f7b25d36_0_532"/>
          <p:cNvSpPr/>
          <p:nvPr/>
        </p:nvSpPr>
        <p:spPr>
          <a:xfrm>
            <a:off x="606839" y="738637"/>
            <a:ext cx="5666075" cy="3671618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86;g2d2f7b25d36_0_532"/>
          <p:cNvSpPr/>
          <p:nvPr/>
        </p:nvSpPr>
        <p:spPr>
          <a:xfrm>
            <a:off x="892569" y="959689"/>
            <a:ext cx="5250958" cy="322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Владенья наши царственно-богаты,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Их красоты не рассказать стиху: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них ручейки, деревья, поле, скаты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вишни прошлогодние во мху.</a:t>
            </a:r>
            <a:b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Мы обе — феи, добрые соседки,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Владенья наши делит тёмный лес.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Лежим в траве и смотрим, как сквозь ветки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Белеет облачко в выси небес.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6857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4;g304087a866c_0_569"/>
          <p:cNvSpPr/>
          <p:nvPr/>
        </p:nvSpPr>
        <p:spPr>
          <a:xfrm>
            <a:off x="606839" y="1450316"/>
            <a:ext cx="5666075" cy="2248259"/>
          </a:xfrm>
          <a:prstGeom prst="roundRect">
            <a:avLst>
              <a:gd name="adj" fmla="val 1346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505;g304087a866c_0_569"/>
          <p:cNvSpPr/>
          <p:nvPr/>
        </p:nvSpPr>
        <p:spPr>
          <a:xfrm>
            <a:off x="995000" y="1833113"/>
            <a:ext cx="4965229" cy="147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Мы обе — феи, но большие (странно!)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Двух диких девочек лишь видят в нас.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Что ясно нам — для них совсем туманно: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 и на всё — на фею нужен глаз!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951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24;g304087a866c_0_577"/>
          <p:cNvSpPr/>
          <p:nvPr/>
        </p:nvSpPr>
        <p:spPr>
          <a:xfrm>
            <a:off x="606839" y="1450316"/>
            <a:ext cx="5299478" cy="2248259"/>
          </a:xfrm>
          <a:prstGeom prst="roundRect">
            <a:avLst>
              <a:gd name="adj" fmla="val 1346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25;g304087a866c_0_577"/>
          <p:cNvSpPr/>
          <p:nvPr/>
        </p:nvSpPr>
        <p:spPr>
          <a:xfrm>
            <a:off x="995000" y="1833125"/>
            <a:ext cx="4741800" cy="14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Нам хорошо. Пока ещё в постели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Все старшие, и воздух летний свеж,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Бежим к себе. Деревья нам качели.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Беги, танцуй, сражайся, палки режь!..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162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3;g304087a866c_0_583"/>
          <p:cNvSpPr/>
          <p:nvPr/>
        </p:nvSpPr>
        <p:spPr>
          <a:xfrm>
            <a:off x="606839" y="1450316"/>
            <a:ext cx="5294087" cy="2248259"/>
          </a:xfrm>
          <a:prstGeom prst="roundRect">
            <a:avLst>
              <a:gd name="adj" fmla="val 1346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544;g304087a866c_0_583"/>
          <p:cNvSpPr/>
          <p:nvPr/>
        </p:nvSpPr>
        <p:spPr>
          <a:xfrm>
            <a:off x="995001" y="1833113"/>
            <a:ext cx="4604023" cy="147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Но день прошёл, и снова феи — дети,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Которых ждут и шаг которых тих…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Ах, этот мир и счастье быть на свете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Ещё не взрослый передаст ли стих?</a:t>
            </a:r>
            <a:endParaRPr sz="17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781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98071" y="742950"/>
            <a:ext cx="7347858" cy="31677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ogle Shape;424;g304087a866c_0_297"/>
          <p:cNvSpPr txBox="1">
            <a:spLocks noGrp="1"/>
          </p:cNvSpPr>
          <p:nvPr>
            <p:ph type="title"/>
          </p:nvPr>
        </p:nvSpPr>
        <p:spPr>
          <a:xfrm>
            <a:off x="1422793" y="1845471"/>
            <a:ext cx="6576000" cy="9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Verdana"/>
              <a:buNone/>
            </a:pPr>
            <a:r>
              <a:rPr lang="en-US" sz="4800" dirty="0" err="1">
                <a:solidFill>
                  <a:schemeClr val="dk1"/>
                </a:solidFill>
              </a:rPr>
              <a:t>Тема</a:t>
            </a:r>
            <a:r>
              <a:rPr lang="en-US" sz="4800" dirty="0">
                <a:solidFill>
                  <a:schemeClr val="dk1"/>
                </a:solidFill>
              </a:rPr>
              <a:t> </a:t>
            </a:r>
            <a:r>
              <a:rPr lang="en-US" sz="4800" dirty="0" err="1">
                <a:solidFill>
                  <a:schemeClr val="dk1"/>
                </a:solidFill>
              </a:rPr>
              <a:t>стихотворения</a:t>
            </a:r>
            <a:r>
              <a:rPr lang="en-US" sz="4800" dirty="0">
                <a:solidFill>
                  <a:schemeClr val="dk1"/>
                </a:solidFill>
              </a:rPr>
              <a:t> — </a:t>
            </a:r>
            <a:r>
              <a:rPr lang="en-US" sz="4800" dirty="0" err="1">
                <a:solidFill>
                  <a:schemeClr val="dk1"/>
                </a:solidFill>
              </a:rPr>
              <a:t>воспоминания</a:t>
            </a:r>
            <a:r>
              <a:rPr lang="en-US" sz="4800" dirty="0">
                <a:solidFill>
                  <a:schemeClr val="dk1"/>
                </a:solidFill>
              </a:rPr>
              <a:t> о </a:t>
            </a:r>
            <a:r>
              <a:rPr lang="en-US" sz="4800" dirty="0" err="1">
                <a:solidFill>
                  <a:schemeClr val="dk1"/>
                </a:solidFill>
              </a:rPr>
              <a:t>детстве</a:t>
            </a:r>
            <a:endParaRPr sz="4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17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587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03;g30325255402_0_291"/>
          <p:cNvSpPr/>
          <p:nvPr/>
        </p:nvSpPr>
        <p:spPr>
          <a:xfrm>
            <a:off x="3329359" y="603849"/>
            <a:ext cx="5207829" cy="3935802"/>
          </a:xfrm>
          <a:prstGeom prst="roundRect">
            <a:avLst>
              <a:gd name="adj" fmla="val 55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604;g30325255402_0_291"/>
          <p:cNvSpPr/>
          <p:nvPr/>
        </p:nvSpPr>
        <p:spPr>
          <a:xfrm>
            <a:off x="3518048" y="913861"/>
            <a:ext cx="4905926" cy="331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Олицетворени</a:t>
            </a:r>
            <a:r>
              <a:rPr lang="en-US" sz="191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е</a:t>
            </a:r>
            <a:r>
              <a:rPr lang="en-US" sz="191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— «не рассказать стиху», «передаст ли стих»</a:t>
            </a:r>
            <a:endParaRPr sz="191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Инверсия</a:t>
            </a:r>
            <a:r>
              <a:rPr lang="en-US" sz="191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— «передаст ли стих», «воздух летний»</a:t>
            </a:r>
            <a:endParaRPr sz="191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Сравнение</a:t>
            </a:r>
            <a:r>
              <a:rPr lang="en-US" sz="191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— «деревья нам качели»</a:t>
            </a:r>
            <a:endParaRPr sz="191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Эпитеты</a:t>
            </a:r>
            <a:r>
              <a:rPr lang="en-US" sz="191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— «добрые соседки», «тёмный лес», «диких девочек», «владенья царственно-богаты»</a:t>
            </a:r>
            <a:endParaRPr sz="191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2803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g211bfeccb06_2_0"/>
          <p:cNvSpPr/>
          <p:nvPr/>
        </p:nvSpPr>
        <p:spPr>
          <a:xfrm>
            <a:off x="348065" y="345057"/>
            <a:ext cx="8448000" cy="44535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69;g211bfeccb06_2_0"/>
          <p:cNvSpPr/>
          <p:nvPr/>
        </p:nvSpPr>
        <p:spPr>
          <a:xfrm>
            <a:off x="348065" y="345057"/>
            <a:ext cx="8448000" cy="1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Стихотворения 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И. Цветаевой </a:t>
            </a:r>
            <a:b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«Бежит тропинка с бугорка</a:t>
            </a: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», «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 царства»</a:t>
            </a:r>
            <a:endParaRPr sz="203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0;g211bfeccb06_2_0"/>
          <p:cNvSpPr/>
          <p:nvPr/>
        </p:nvSpPr>
        <p:spPr>
          <a:xfrm>
            <a:off x="1427529" y="1827713"/>
            <a:ext cx="5827800" cy="2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b="0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83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 И. Цветаевой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 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Сравнивать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лирические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 и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…»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1;g211bfeccb06_2_0"/>
          <p:cNvSpPr/>
          <p:nvPr/>
        </p:nvSpPr>
        <p:spPr>
          <a:xfrm>
            <a:off x="585275" y="1881637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72;g211bfeccb06_2_0"/>
          <p:cNvSpPr/>
          <p:nvPr/>
        </p:nvSpPr>
        <p:spPr>
          <a:xfrm>
            <a:off x="606839" y="1773781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3;g211bfeccb06_2_0"/>
          <p:cNvSpPr/>
          <p:nvPr/>
        </p:nvSpPr>
        <p:spPr>
          <a:xfrm>
            <a:off x="585275" y="2755061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74;g211bfeccb06_2_0"/>
          <p:cNvSpPr/>
          <p:nvPr/>
        </p:nvSpPr>
        <p:spPr>
          <a:xfrm>
            <a:off x="598421" y="3317850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75;g211bfeccb06_2_0"/>
          <p:cNvSpPr/>
          <p:nvPr/>
        </p:nvSpPr>
        <p:spPr>
          <a:xfrm>
            <a:off x="585275" y="3256472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76;g211bfeccb06_2_0"/>
          <p:cNvSpPr/>
          <p:nvPr/>
        </p:nvSpPr>
        <p:spPr>
          <a:xfrm>
            <a:off x="598421" y="3856584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72;g211bfeccb06_2_0"/>
          <p:cNvSpPr/>
          <p:nvPr/>
        </p:nvSpPr>
        <p:spPr>
          <a:xfrm>
            <a:off x="602628" y="2355999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731;p36"/>
          <p:cNvGrpSpPr/>
          <p:nvPr/>
        </p:nvGrpSpPr>
        <p:grpSpPr>
          <a:xfrm rot="3468147">
            <a:off x="7522459" y="2180080"/>
            <a:ext cx="1006475" cy="858837"/>
            <a:chOff x="8510588" y="1219200"/>
            <a:chExt cx="1006475" cy="858837"/>
          </a:xfrm>
        </p:grpSpPr>
        <p:sp>
          <p:nvSpPr>
            <p:cNvPr id="13" name="Google Shape;732;p36"/>
            <p:cNvSpPr/>
            <p:nvPr/>
          </p:nvSpPr>
          <p:spPr>
            <a:xfrm>
              <a:off x="8510588" y="1450975"/>
              <a:ext cx="85725" cy="271462"/>
            </a:xfrm>
            <a:custGeom>
              <a:avLst/>
              <a:gdLst/>
              <a:ahLst/>
              <a:cxnLst/>
              <a:rect l="l" t="t" r="r" b="b"/>
              <a:pathLst>
                <a:path w="35" h="111" extrusionOk="0">
                  <a:moveTo>
                    <a:pt x="12" y="111"/>
                  </a:moveTo>
                  <a:cubicBezTo>
                    <a:pt x="0" y="92"/>
                    <a:pt x="9" y="72"/>
                    <a:pt x="19" y="54"/>
                  </a:cubicBezTo>
                  <a:cubicBezTo>
                    <a:pt x="24" y="44"/>
                    <a:pt x="29" y="33"/>
                    <a:pt x="28" y="23"/>
                  </a:cubicBezTo>
                  <a:cubicBezTo>
                    <a:pt x="28" y="16"/>
                    <a:pt x="24" y="11"/>
                    <a:pt x="20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9" y="8"/>
                    <a:pt x="33" y="14"/>
                    <a:pt x="34" y="22"/>
                  </a:cubicBezTo>
                  <a:cubicBezTo>
                    <a:pt x="35" y="34"/>
                    <a:pt x="29" y="47"/>
                    <a:pt x="24" y="56"/>
                  </a:cubicBezTo>
                  <a:cubicBezTo>
                    <a:pt x="14" y="73"/>
                    <a:pt x="7" y="92"/>
                    <a:pt x="17" y="108"/>
                  </a:cubicBezTo>
                  <a:lnTo>
                    <a:pt x="12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33;p36"/>
            <p:cNvSpPr/>
            <p:nvPr/>
          </p:nvSpPr>
          <p:spPr>
            <a:xfrm>
              <a:off x="8518526" y="1662113"/>
              <a:ext cx="100013" cy="184150"/>
            </a:xfrm>
            <a:custGeom>
              <a:avLst/>
              <a:gdLst/>
              <a:ahLst/>
              <a:cxnLst/>
              <a:rect l="l" t="t" r="r" b="b"/>
              <a:pathLst>
                <a:path w="41" h="75" extrusionOk="0">
                  <a:moveTo>
                    <a:pt x="5" y="0"/>
                  </a:moveTo>
                  <a:cubicBezTo>
                    <a:pt x="0" y="3"/>
                    <a:pt x="1" y="10"/>
                    <a:pt x="1" y="15"/>
                  </a:cubicBezTo>
                  <a:cubicBezTo>
                    <a:pt x="1" y="27"/>
                    <a:pt x="0" y="38"/>
                    <a:pt x="3" y="49"/>
                  </a:cubicBezTo>
                  <a:cubicBezTo>
                    <a:pt x="7" y="59"/>
                    <a:pt x="21" y="75"/>
                    <a:pt x="30" y="64"/>
                  </a:cubicBezTo>
                  <a:cubicBezTo>
                    <a:pt x="23" y="61"/>
                    <a:pt x="16" y="53"/>
                    <a:pt x="15" y="46"/>
                  </a:cubicBezTo>
                  <a:cubicBezTo>
                    <a:pt x="17" y="49"/>
                    <a:pt x="26" y="61"/>
                    <a:pt x="30" y="61"/>
                  </a:cubicBezTo>
                  <a:cubicBezTo>
                    <a:pt x="33" y="60"/>
                    <a:pt x="36" y="55"/>
                    <a:pt x="37" y="52"/>
                  </a:cubicBezTo>
                  <a:cubicBezTo>
                    <a:pt x="33" y="49"/>
                    <a:pt x="29" y="48"/>
                    <a:pt x="25" y="45"/>
                  </a:cubicBezTo>
                  <a:cubicBezTo>
                    <a:pt x="19" y="40"/>
                    <a:pt x="21" y="39"/>
                    <a:pt x="20" y="33"/>
                  </a:cubicBezTo>
                  <a:cubicBezTo>
                    <a:pt x="21" y="39"/>
                    <a:pt x="33" y="48"/>
                    <a:pt x="39" y="47"/>
                  </a:cubicBezTo>
                  <a:cubicBezTo>
                    <a:pt x="39" y="46"/>
                    <a:pt x="41" y="47"/>
                    <a:pt x="39" y="46"/>
                  </a:cubicBezTo>
                  <a:cubicBezTo>
                    <a:pt x="37" y="45"/>
                    <a:pt x="30" y="41"/>
                    <a:pt x="29" y="40"/>
                  </a:cubicBezTo>
                  <a:cubicBezTo>
                    <a:pt x="25" y="36"/>
                    <a:pt x="20" y="33"/>
                    <a:pt x="18" y="29"/>
                  </a:cubicBezTo>
                  <a:cubicBezTo>
                    <a:pt x="12" y="22"/>
                    <a:pt x="12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34;p36"/>
            <p:cNvSpPr/>
            <p:nvPr/>
          </p:nvSpPr>
          <p:spPr>
            <a:xfrm>
              <a:off x="8547101" y="1241425"/>
              <a:ext cx="400050" cy="219075"/>
            </a:xfrm>
            <a:custGeom>
              <a:avLst/>
              <a:gdLst/>
              <a:ahLst/>
              <a:cxnLst/>
              <a:rect l="l" t="t" r="r" b="b"/>
              <a:pathLst>
                <a:path w="163" h="90" extrusionOk="0">
                  <a:moveTo>
                    <a:pt x="0" y="86"/>
                  </a:moveTo>
                  <a:cubicBezTo>
                    <a:pt x="13" y="73"/>
                    <a:pt x="30" y="53"/>
                    <a:pt x="42" y="43"/>
                  </a:cubicBezTo>
                  <a:cubicBezTo>
                    <a:pt x="50" y="35"/>
                    <a:pt x="58" y="25"/>
                    <a:pt x="66" y="17"/>
                  </a:cubicBezTo>
                  <a:cubicBezTo>
                    <a:pt x="68" y="15"/>
                    <a:pt x="69" y="13"/>
                    <a:pt x="72" y="12"/>
                  </a:cubicBezTo>
                  <a:cubicBezTo>
                    <a:pt x="76" y="10"/>
                    <a:pt x="82" y="11"/>
                    <a:pt x="87" y="10"/>
                  </a:cubicBezTo>
                  <a:cubicBezTo>
                    <a:pt x="98" y="8"/>
                    <a:pt x="110" y="7"/>
                    <a:pt x="121" y="5"/>
                  </a:cubicBezTo>
                  <a:cubicBezTo>
                    <a:pt x="134" y="3"/>
                    <a:pt x="150" y="1"/>
                    <a:pt x="163" y="0"/>
                  </a:cubicBezTo>
                  <a:cubicBezTo>
                    <a:pt x="161" y="5"/>
                    <a:pt x="152" y="9"/>
                    <a:pt x="148" y="12"/>
                  </a:cubicBezTo>
                  <a:cubicBezTo>
                    <a:pt x="139" y="21"/>
                    <a:pt x="130" y="30"/>
                    <a:pt x="120" y="39"/>
                  </a:cubicBezTo>
                  <a:cubicBezTo>
                    <a:pt x="109" y="48"/>
                    <a:pt x="100" y="59"/>
                    <a:pt x="90" y="70"/>
                  </a:cubicBezTo>
                  <a:cubicBezTo>
                    <a:pt x="87" y="72"/>
                    <a:pt x="84" y="76"/>
                    <a:pt x="81" y="77"/>
                  </a:cubicBezTo>
                  <a:cubicBezTo>
                    <a:pt x="76" y="80"/>
                    <a:pt x="68" y="79"/>
                    <a:pt x="63" y="79"/>
                  </a:cubicBezTo>
                  <a:cubicBezTo>
                    <a:pt x="52" y="80"/>
                    <a:pt x="41" y="81"/>
                    <a:pt x="30" y="82"/>
                  </a:cubicBezTo>
                  <a:cubicBezTo>
                    <a:pt x="20" y="83"/>
                    <a:pt x="4" y="90"/>
                    <a:pt x="0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35;p36"/>
            <p:cNvSpPr/>
            <p:nvPr/>
          </p:nvSpPr>
          <p:spPr>
            <a:xfrm>
              <a:off x="8551863" y="1246188"/>
              <a:ext cx="388937" cy="217488"/>
            </a:xfrm>
            <a:custGeom>
              <a:avLst/>
              <a:gdLst/>
              <a:ahLst/>
              <a:cxnLst/>
              <a:rect l="l" t="t" r="r" b="b"/>
              <a:pathLst>
                <a:path w="159" h="89" extrusionOk="0">
                  <a:moveTo>
                    <a:pt x="0" y="85"/>
                  </a:moveTo>
                  <a:cubicBezTo>
                    <a:pt x="14" y="72"/>
                    <a:pt x="29" y="55"/>
                    <a:pt x="41" y="45"/>
                  </a:cubicBezTo>
                  <a:cubicBezTo>
                    <a:pt x="49" y="37"/>
                    <a:pt x="55" y="27"/>
                    <a:pt x="63" y="19"/>
                  </a:cubicBezTo>
                  <a:cubicBezTo>
                    <a:pt x="65" y="17"/>
                    <a:pt x="68" y="14"/>
                    <a:pt x="70" y="13"/>
                  </a:cubicBezTo>
                  <a:cubicBezTo>
                    <a:pt x="75" y="11"/>
                    <a:pt x="82" y="12"/>
                    <a:pt x="87" y="11"/>
                  </a:cubicBezTo>
                  <a:cubicBezTo>
                    <a:pt x="98" y="9"/>
                    <a:pt x="109" y="7"/>
                    <a:pt x="121" y="6"/>
                  </a:cubicBezTo>
                  <a:cubicBezTo>
                    <a:pt x="134" y="4"/>
                    <a:pt x="146" y="1"/>
                    <a:pt x="159" y="0"/>
                  </a:cubicBezTo>
                  <a:cubicBezTo>
                    <a:pt x="158" y="5"/>
                    <a:pt x="149" y="11"/>
                    <a:pt x="145" y="15"/>
                  </a:cubicBezTo>
                  <a:cubicBezTo>
                    <a:pt x="136" y="24"/>
                    <a:pt x="127" y="32"/>
                    <a:pt x="117" y="41"/>
                  </a:cubicBezTo>
                  <a:cubicBezTo>
                    <a:pt x="106" y="50"/>
                    <a:pt x="97" y="61"/>
                    <a:pt x="87" y="72"/>
                  </a:cubicBezTo>
                  <a:cubicBezTo>
                    <a:pt x="84" y="74"/>
                    <a:pt x="81" y="78"/>
                    <a:pt x="78" y="80"/>
                  </a:cubicBezTo>
                  <a:cubicBezTo>
                    <a:pt x="73" y="82"/>
                    <a:pt x="65" y="81"/>
                    <a:pt x="60" y="82"/>
                  </a:cubicBezTo>
                  <a:cubicBezTo>
                    <a:pt x="49" y="83"/>
                    <a:pt x="38" y="84"/>
                    <a:pt x="27" y="84"/>
                  </a:cubicBezTo>
                  <a:cubicBezTo>
                    <a:pt x="17" y="85"/>
                    <a:pt x="5" y="89"/>
                    <a:pt x="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36;p36"/>
            <p:cNvSpPr/>
            <p:nvPr/>
          </p:nvSpPr>
          <p:spPr>
            <a:xfrm>
              <a:off x="8705851" y="1306513"/>
              <a:ext cx="214313" cy="160337"/>
            </a:xfrm>
            <a:custGeom>
              <a:avLst/>
              <a:gdLst/>
              <a:ahLst/>
              <a:cxnLst/>
              <a:rect l="l" t="t" r="r" b="b"/>
              <a:pathLst>
                <a:path w="87" h="65" extrusionOk="0">
                  <a:moveTo>
                    <a:pt x="0" y="31"/>
                  </a:moveTo>
                  <a:cubicBezTo>
                    <a:pt x="2" y="18"/>
                    <a:pt x="24" y="7"/>
                    <a:pt x="35" y="3"/>
                  </a:cubicBezTo>
                  <a:cubicBezTo>
                    <a:pt x="45" y="0"/>
                    <a:pt x="54" y="7"/>
                    <a:pt x="62" y="9"/>
                  </a:cubicBezTo>
                  <a:cubicBezTo>
                    <a:pt x="70" y="12"/>
                    <a:pt x="79" y="14"/>
                    <a:pt x="87" y="17"/>
                  </a:cubicBezTo>
                  <a:cubicBezTo>
                    <a:pt x="83" y="25"/>
                    <a:pt x="74" y="32"/>
                    <a:pt x="67" y="38"/>
                  </a:cubicBezTo>
                  <a:cubicBezTo>
                    <a:pt x="61" y="43"/>
                    <a:pt x="55" y="50"/>
                    <a:pt x="48" y="55"/>
                  </a:cubicBezTo>
                  <a:cubicBezTo>
                    <a:pt x="45" y="58"/>
                    <a:pt x="40" y="65"/>
                    <a:pt x="36" y="65"/>
                  </a:cubicBezTo>
                  <a:cubicBezTo>
                    <a:pt x="33" y="64"/>
                    <a:pt x="27" y="58"/>
                    <a:pt x="24" y="56"/>
                  </a:cubicBezTo>
                  <a:cubicBezTo>
                    <a:pt x="19" y="53"/>
                    <a:pt x="15" y="49"/>
                    <a:pt x="11" y="45"/>
                  </a:cubicBezTo>
                  <a:cubicBezTo>
                    <a:pt x="6" y="41"/>
                    <a:pt x="1" y="37"/>
                    <a:pt x="0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37;p36"/>
            <p:cNvSpPr/>
            <p:nvPr/>
          </p:nvSpPr>
          <p:spPr>
            <a:xfrm>
              <a:off x="9042401" y="1219200"/>
              <a:ext cx="474663" cy="573088"/>
            </a:xfrm>
            <a:custGeom>
              <a:avLst/>
              <a:gdLst/>
              <a:ahLst/>
              <a:cxnLst/>
              <a:rect l="l" t="t" r="r" b="b"/>
              <a:pathLst>
                <a:path w="194" h="234" extrusionOk="0">
                  <a:moveTo>
                    <a:pt x="0" y="7"/>
                  </a:moveTo>
                  <a:cubicBezTo>
                    <a:pt x="0" y="7"/>
                    <a:pt x="5" y="0"/>
                    <a:pt x="9" y="3"/>
                  </a:cubicBezTo>
                  <a:cubicBezTo>
                    <a:pt x="22" y="13"/>
                    <a:pt x="173" y="161"/>
                    <a:pt x="191" y="193"/>
                  </a:cubicBezTo>
                  <a:cubicBezTo>
                    <a:pt x="194" y="199"/>
                    <a:pt x="174" y="232"/>
                    <a:pt x="168" y="233"/>
                  </a:cubicBezTo>
                  <a:cubicBezTo>
                    <a:pt x="165" y="234"/>
                    <a:pt x="105" y="128"/>
                    <a:pt x="103" y="126"/>
                  </a:cubicBezTo>
                  <a:cubicBezTo>
                    <a:pt x="98" y="123"/>
                    <a:pt x="93" y="117"/>
                    <a:pt x="89" y="113"/>
                  </a:cubicBezTo>
                  <a:cubicBezTo>
                    <a:pt x="80" y="104"/>
                    <a:pt x="70" y="95"/>
                    <a:pt x="60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9"/>
                    <a:pt x="22" y="51"/>
                    <a:pt x="16" y="43"/>
                  </a:cubicBezTo>
                  <a:cubicBezTo>
                    <a:pt x="12" y="39"/>
                    <a:pt x="9" y="37"/>
                    <a:pt x="7" y="32"/>
                  </a:cubicBezTo>
                  <a:cubicBezTo>
                    <a:pt x="5" y="29"/>
                    <a:pt x="2" y="24"/>
                    <a:pt x="2" y="2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38;p36"/>
            <p:cNvSpPr/>
            <p:nvPr/>
          </p:nvSpPr>
          <p:spPr>
            <a:xfrm>
              <a:off x="8750301" y="1231900"/>
              <a:ext cx="763587" cy="811212"/>
            </a:xfrm>
            <a:custGeom>
              <a:avLst/>
              <a:gdLst/>
              <a:ahLst/>
              <a:cxnLst/>
              <a:rect l="l" t="t" r="r" b="b"/>
              <a:pathLst>
                <a:path w="312" h="332" extrusionOk="0">
                  <a:moveTo>
                    <a:pt x="0" y="148"/>
                  </a:moveTo>
                  <a:cubicBezTo>
                    <a:pt x="34" y="97"/>
                    <a:pt x="106" y="16"/>
                    <a:pt x="121" y="0"/>
                  </a:cubicBezTo>
                  <a:cubicBezTo>
                    <a:pt x="134" y="8"/>
                    <a:pt x="312" y="185"/>
                    <a:pt x="309" y="196"/>
                  </a:cubicBezTo>
                  <a:cubicBezTo>
                    <a:pt x="304" y="216"/>
                    <a:pt x="202" y="331"/>
                    <a:pt x="187" y="332"/>
                  </a:cubicBezTo>
                  <a:cubicBezTo>
                    <a:pt x="187" y="332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39;p36"/>
            <p:cNvSpPr/>
            <p:nvPr/>
          </p:nvSpPr>
          <p:spPr>
            <a:xfrm>
              <a:off x="8953501" y="1258888"/>
              <a:ext cx="536575" cy="484188"/>
            </a:xfrm>
            <a:custGeom>
              <a:avLst/>
              <a:gdLst/>
              <a:ahLst/>
              <a:cxnLst/>
              <a:rect l="l" t="t" r="r" b="b"/>
              <a:pathLst>
                <a:path w="219" h="198" extrusionOk="0">
                  <a:moveTo>
                    <a:pt x="4" y="3"/>
                  </a:moveTo>
                  <a:cubicBezTo>
                    <a:pt x="15" y="4"/>
                    <a:pt x="26" y="0"/>
                    <a:pt x="37" y="0"/>
                  </a:cubicBezTo>
                  <a:cubicBezTo>
                    <a:pt x="39" y="0"/>
                    <a:pt x="43" y="0"/>
                    <a:pt x="45" y="1"/>
                  </a:cubicBezTo>
                  <a:cubicBezTo>
                    <a:pt x="48" y="2"/>
                    <a:pt x="219" y="169"/>
                    <a:pt x="214" y="174"/>
                  </a:cubicBezTo>
                  <a:cubicBezTo>
                    <a:pt x="210" y="178"/>
                    <a:pt x="187" y="192"/>
                    <a:pt x="182" y="194"/>
                  </a:cubicBezTo>
                  <a:cubicBezTo>
                    <a:pt x="176" y="198"/>
                    <a:pt x="178" y="185"/>
                    <a:pt x="172" y="187"/>
                  </a:cubicBezTo>
                  <a:cubicBezTo>
                    <a:pt x="170" y="187"/>
                    <a:pt x="165" y="190"/>
                    <a:pt x="163" y="188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59" y="181"/>
                    <a:pt x="156" y="177"/>
                    <a:pt x="153" y="172"/>
                  </a:cubicBezTo>
                  <a:cubicBezTo>
                    <a:pt x="139" y="152"/>
                    <a:pt x="122" y="133"/>
                    <a:pt x="105" y="115"/>
                  </a:cubicBezTo>
                  <a:cubicBezTo>
                    <a:pt x="79" y="87"/>
                    <a:pt x="53" y="59"/>
                    <a:pt x="24" y="34"/>
                  </a:cubicBezTo>
                  <a:cubicBezTo>
                    <a:pt x="14" y="27"/>
                    <a:pt x="8" y="18"/>
                    <a:pt x="0" y="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40;p36"/>
            <p:cNvSpPr/>
            <p:nvPr/>
          </p:nvSpPr>
          <p:spPr>
            <a:xfrm>
              <a:off x="8990013" y="1260475"/>
              <a:ext cx="433388" cy="461962"/>
            </a:xfrm>
            <a:custGeom>
              <a:avLst/>
              <a:gdLst/>
              <a:ahLst/>
              <a:cxnLst/>
              <a:rect l="l" t="t" r="r" b="b"/>
              <a:pathLst>
                <a:path w="177" h="189" extrusionOk="0">
                  <a:moveTo>
                    <a:pt x="176" y="189"/>
                  </a:moveTo>
                  <a:cubicBezTo>
                    <a:pt x="176" y="189"/>
                    <a:pt x="175" y="189"/>
                    <a:pt x="175" y="188"/>
                  </a:cubicBezTo>
                  <a:cubicBezTo>
                    <a:pt x="168" y="169"/>
                    <a:pt x="154" y="155"/>
                    <a:pt x="140" y="140"/>
                  </a:cubicBezTo>
                  <a:cubicBezTo>
                    <a:pt x="136" y="136"/>
                    <a:pt x="132" y="132"/>
                    <a:pt x="128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8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8" y="115"/>
                    <a:pt x="124" y="121"/>
                    <a:pt x="129" y="126"/>
                  </a:cubicBezTo>
                  <a:cubicBezTo>
                    <a:pt x="133" y="131"/>
                    <a:pt x="137" y="135"/>
                    <a:pt x="141" y="139"/>
                  </a:cubicBezTo>
                  <a:cubicBezTo>
                    <a:pt x="156" y="154"/>
                    <a:pt x="170" y="168"/>
                    <a:pt x="177" y="188"/>
                  </a:cubicBezTo>
                  <a:cubicBezTo>
                    <a:pt x="177" y="188"/>
                    <a:pt x="177" y="189"/>
                    <a:pt x="177" y="189"/>
                  </a:cubicBezTo>
                  <a:lnTo>
                    <a:pt x="176" y="1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41;p36"/>
            <p:cNvSpPr/>
            <p:nvPr/>
          </p:nvSpPr>
          <p:spPr>
            <a:xfrm>
              <a:off x="9015413" y="1263650"/>
              <a:ext cx="425450" cy="449263"/>
            </a:xfrm>
            <a:custGeom>
              <a:avLst/>
              <a:gdLst/>
              <a:ahLst/>
              <a:cxnLst/>
              <a:rect l="l" t="t" r="r" b="b"/>
              <a:pathLst>
                <a:path w="174" h="184" extrusionOk="0">
                  <a:moveTo>
                    <a:pt x="173" y="184"/>
                  </a:moveTo>
                  <a:cubicBezTo>
                    <a:pt x="172" y="184"/>
                    <a:pt x="172" y="184"/>
                    <a:pt x="172" y="184"/>
                  </a:cubicBezTo>
                  <a:cubicBezTo>
                    <a:pt x="165" y="164"/>
                    <a:pt x="153" y="154"/>
                    <a:pt x="141" y="141"/>
                  </a:cubicBezTo>
                  <a:cubicBezTo>
                    <a:pt x="136" y="137"/>
                    <a:pt x="132" y="133"/>
                    <a:pt x="127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9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7" y="116"/>
                    <a:pt x="124" y="121"/>
                    <a:pt x="129" y="126"/>
                  </a:cubicBezTo>
                  <a:cubicBezTo>
                    <a:pt x="133" y="131"/>
                    <a:pt x="138" y="135"/>
                    <a:pt x="142" y="140"/>
                  </a:cubicBezTo>
                  <a:cubicBezTo>
                    <a:pt x="155" y="152"/>
                    <a:pt x="166" y="163"/>
                    <a:pt x="173" y="183"/>
                  </a:cubicBezTo>
                  <a:cubicBezTo>
                    <a:pt x="174" y="183"/>
                    <a:pt x="173" y="184"/>
                    <a:pt x="173" y="1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42;p36"/>
            <p:cNvSpPr/>
            <p:nvPr/>
          </p:nvSpPr>
          <p:spPr>
            <a:xfrm>
              <a:off x="9048751" y="1258888"/>
              <a:ext cx="422275" cy="431800"/>
            </a:xfrm>
            <a:custGeom>
              <a:avLst/>
              <a:gdLst/>
              <a:ahLst/>
              <a:cxnLst/>
              <a:rect l="l" t="t" r="r" b="b"/>
              <a:pathLst>
                <a:path w="172" h="177" extrusionOk="0">
                  <a:moveTo>
                    <a:pt x="171" y="177"/>
                  </a:moveTo>
                  <a:cubicBezTo>
                    <a:pt x="170" y="177"/>
                    <a:pt x="170" y="177"/>
                    <a:pt x="170" y="177"/>
                  </a:cubicBezTo>
                  <a:cubicBezTo>
                    <a:pt x="163" y="158"/>
                    <a:pt x="152" y="148"/>
                    <a:pt x="139" y="136"/>
                  </a:cubicBezTo>
                  <a:cubicBezTo>
                    <a:pt x="134" y="131"/>
                    <a:pt x="129" y="126"/>
                    <a:pt x="124" y="121"/>
                  </a:cubicBezTo>
                  <a:cubicBezTo>
                    <a:pt x="119" y="115"/>
                    <a:pt x="113" y="110"/>
                    <a:pt x="107" y="105"/>
                  </a:cubicBezTo>
                  <a:cubicBezTo>
                    <a:pt x="103" y="102"/>
                    <a:pt x="99" y="99"/>
                    <a:pt x="96" y="95"/>
                  </a:cubicBezTo>
                  <a:cubicBezTo>
                    <a:pt x="89" y="89"/>
                    <a:pt x="82" y="82"/>
                    <a:pt x="75" y="75"/>
                  </a:cubicBezTo>
                  <a:cubicBezTo>
                    <a:pt x="69" y="69"/>
                    <a:pt x="62" y="62"/>
                    <a:pt x="55" y="55"/>
                  </a:cubicBezTo>
                  <a:cubicBezTo>
                    <a:pt x="46" y="46"/>
                    <a:pt x="33" y="34"/>
                    <a:pt x="20" y="21"/>
                  </a:cubicBezTo>
                  <a:cubicBezTo>
                    <a:pt x="13" y="14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5" y="13"/>
                    <a:pt x="21" y="20"/>
                  </a:cubicBezTo>
                  <a:cubicBezTo>
                    <a:pt x="34" y="32"/>
                    <a:pt x="47" y="45"/>
                    <a:pt x="57" y="54"/>
                  </a:cubicBezTo>
                  <a:cubicBezTo>
                    <a:pt x="64" y="60"/>
                    <a:pt x="70" y="67"/>
                    <a:pt x="77" y="74"/>
                  </a:cubicBezTo>
                  <a:cubicBezTo>
                    <a:pt x="83" y="80"/>
                    <a:pt x="90" y="87"/>
                    <a:pt x="97" y="94"/>
                  </a:cubicBezTo>
                  <a:cubicBezTo>
                    <a:pt x="101" y="97"/>
                    <a:pt x="104" y="101"/>
                    <a:pt x="108" y="104"/>
                  </a:cubicBezTo>
                  <a:cubicBezTo>
                    <a:pt x="114" y="109"/>
                    <a:pt x="120" y="114"/>
                    <a:pt x="126" y="120"/>
                  </a:cubicBezTo>
                  <a:cubicBezTo>
                    <a:pt x="131" y="125"/>
                    <a:pt x="135" y="130"/>
                    <a:pt x="140" y="134"/>
                  </a:cubicBezTo>
                  <a:cubicBezTo>
                    <a:pt x="153" y="147"/>
                    <a:pt x="164" y="157"/>
                    <a:pt x="171" y="176"/>
                  </a:cubicBezTo>
                  <a:cubicBezTo>
                    <a:pt x="172" y="176"/>
                    <a:pt x="171" y="177"/>
                    <a:pt x="171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43;p36"/>
            <p:cNvSpPr/>
            <p:nvPr/>
          </p:nvSpPr>
          <p:spPr>
            <a:xfrm>
              <a:off x="8939213" y="1252538"/>
              <a:ext cx="474663" cy="571500"/>
            </a:xfrm>
            <a:custGeom>
              <a:avLst/>
              <a:gdLst/>
              <a:ahLst/>
              <a:cxnLst/>
              <a:rect l="l" t="t" r="r" b="b"/>
              <a:pathLst>
                <a:path w="194" h="233" extrusionOk="0">
                  <a:moveTo>
                    <a:pt x="0" y="6"/>
                  </a:moveTo>
                  <a:cubicBezTo>
                    <a:pt x="0" y="6"/>
                    <a:pt x="5" y="0"/>
                    <a:pt x="9" y="3"/>
                  </a:cubicBezTo>
                  <a:cubicBezTo>
                    <a:pt x="22" y="12"/>
                    <a:pt x="173" y="161"/>
                    <a:pt x="190" y="192"/>
                  </a:cubicBezTo>
                  <a:cubicBezTo>
                    <a:pt x="194" y="198"/>
                    <a:pt x="173" y="232"/>
                    <a:pt x="167" y="233"/>
                  </a:cubicBezTo>
                  <a:cubicBezTo>
                    <a:pt x="165" y="233"/>
                    <a:pt x="105" y="127"/>
                    <a:pt x="103" y="126"/>
                  </a:cubicBezTo>
                  <a:cubicBezTo>
                    <a:pt x="98" y="122"/>
                    <a:pt x="93" y="117"/>
                    <a:pt x="88" y="112"/>
                  </a:cubicBezTo>
                  <a:cubicBezTo>
                    <a:pt x="79" y="103"/>
                    <a:pt x="69" y="94"/>
                    <a:pt x="59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8"/>
                    <a:pt x="21" y="50"/>
                    <a:pt x="15" y="43"/>
                  </a:cubicBezTo>
                  <a:cubicBezTo>
                    <a:pt x="12" y="39"/>
                    <a:pt x="8" y="36"/>
                    <a:pt x="6" y="32"/>
                  </a:cubicBezTo>
                  <a:cubicBezTo>
                    <a:pt x="4" y="28"/>
                    <a:pt x="2" y="23"/>
                    <a:pt x="2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44;p36"/>
            <p:cNvSpPr/>
            <p:nvPr/>
          </p:nvSpPr>
          <p:spPr>
            <a:xfrm>
              <a:off x="8647113" y="1263650"/>
              <a:ext cx="762000" cy="814387"/>
            </a:xfrm>
            <a:custGeom>
              <a:avLst/>
              <a:gdLst/>
              <a:ahLst/>
              <a:cxnLst/>
              <a:rect l="l" t="t" r="r" b="b"/>
              <a:pathLst>
                <a:path w="311" h="333" extrusionOk="0">
                  <a:moveTo>
                    <a:pt x="0" y="148"/>
                  </a:moveTo>
                  <a:cubicBezTo>
                    <a:pt x="33" y="97"/>
                    <a:pt x="106" y="16"/>
                    <a:pt x="120" y="0"/>
                  </a:cubicBezTo>
                  <a:cubicBezTo>
                    <a:pt x="134" y="9"/>
                    <a:pt x="311" y="185"/>
                    <a:pt x="309" y="196"/>
                  </a:cubicBezTo>
                  <a:cubicBezTo>
                    <a:pt x="304" y="216"/>
                    <a:pt x="201" y="331"/>
                    <a:pt x="186" y="333"/>
                  </a:cubicBezTo>
                  <a:cubicBezTo>
                    <a:pt x="186" y="333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45;p36"/>
            <p:cNvSpPr/>
            <p:nvPr/>
          </p:nvSpPr>
          <p:spPr>
            <a:xfrm>
              <a:off x="8947151" y="1431925"/>
              <a:ext cx="207962" cy="211138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3" y="86"/>
                  </a:moveTo>
                  <a:cubicBezTo>
                    <a:pt x="40" y="86"/>
                    <a:pt x="37" y="86"/>
                    <a:pt x="35" y="85"/>
                  </a:cubicBezTo>
                  <a:cubicBezTo>
                    <a:pt x="24" y="83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6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3"/>
                    <a:pt x="75" y="73"/>
                    <a:pt x="66" y="79"/>
                  </a:cubicBezTo>
                  <a:cubicBezTo>
                    <a:pt x="59" y="84"/>
                    <a:pt x="51" y="86"/>
                    <a:pt x="43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2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6;p36"/>
            <p:cNvSpPr/>
            <p:nvPr/>
          </p:nvSpPr>
          <p:spPr>
            <a:xfrm>
              <a:off x="8791576" y="1593850"/>
              <a:ext cx="207962" cy="209550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2" y="86"/>
                  </a:moveTo>
                  <a:cubicBezTo>
                    <a:pt x="40" y="86"/>
                    <a:pt x="37" y="86"/>
                    <a:pt x="35" y="86"/>
                  </a:cubicBezTo>
                  <a:cubicBezTo>
                    <a:pt x="24" y="84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7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4"/>
                    <a:pt x="75" y="73"/>
                    <a:pt x="66" y="79"/>
                  </a:cubicBezTo>
                  <a:cubicBezTo>
                    <a:pt x="59" y="84"/>
                    <a:pt x="51" y="86"/>
                    <a:pt x="42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1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7;p36"/>
            <p:cNvSpPr/>
            <p:nvPr/>
          </p:nvSpPr>
          <p:spPr>
            <a:xfrm>
              <a:off x="8926513" y="1576388"/>
              <a:ext cx="79375" cy="68263"/>
            </a:xfrm>
            <a:custGeom>
              <a:avLst/>
              <a:gdLst/>
              <a:ahLst/>
              <a:cxnLst/>
              <a:rect l="l" t="t" r="r" b="b"/>
              <a:pathLst>
                <a:path w="32" h="28" extrusionOk="0">
                  <a:moveTo>
                    <a:pt x="7" y="28"/>
                  </a:moveTo>
                  <a:cubicBezTo>
                    <a:pt x="5" y="28"/>
                    <a:pt x="3" y="26"/>
                    <a:pt x="2" y="24"/>
                  </a:cubicBezTo>
                  <a:cubicBezTo>
                    <a:pt x="0" y="17"/>
                    <a:pt x="1" y="10"/>
                    <a:pt x="6" y="6"/>
                  </a:cubicBezTo>
                  <a:cubicBezTo>
                    <a:pt x="11" y="1"/>
                    <a:pt x="19" y="0"/>
                    <a:pt x="27" y="4"/>
                  </a:cubicBezTo>
                  <a:cubicBezTo>
                    <a:pt x="30" y="5"/>
                    <a:pt x="32" y="8"/>
                    <a:pt x="30" y="11"/>
                  </a:cubicBezTo>
                  <a:cubicBezTo>
                    <a:pt x="29" y="14"/>
                    <a:pt x="26" y="15"/>
                    <a:pt x="23" y="14"/>
                  </a:cubicBezTo>
                  <a:cubicBezTo>
                    <a:pt x="19" y="13"/>
                    <a:pt x="16" y="13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4" y="23"/>
                    <a:pt x="12" y="26"/>
                    <a:pt x="9" y="27"/>
                  </a:cubicBezTo>
                  <a:cubicBezTo>
                    <a:pt x="8" y="28"/>
                    <a:pt x="8" y="28"/>
                    <a:pt x="7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48;p36"/>
            <p:cNvSpPr/>
            <p:nvPr/>
          </p:nvSpPr>
          <p:spPr>
            <a:xfrm>
              <a:off x="9026526" y="1522413"/>
              <a:ext cx="26988" cy="30163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49;p36"/>
            <p:cNvSpPr/>
            <p:nvPr/>
          </p:nvSpPr>
          <p:spPr>
            <a:xfrm>
              <a:off x="8872538" y="1681163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7"/>
                  </a:moveTo>
                  <a:cubicBezTo>
                    <a:pt x="10" y="9"/>
                    <a:pt x="7" y="11"/>
                    <a:pt x="4" y="11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50;p36"/>
            <p:cNvSpPr/>
            <p:nvPr/>
          </p:nvSpPr>
          <p:spPr>
            <a:xfrm>
              <a:off x="9007476" y="1657350"/>
              <a:ext cx="46038" cy="492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6" y="17"/>
                    <a:pt x="10" y="17"/>
                    <a:pt x="13" y="14"/>
                  </a:cubicBezTo>
                  <a:cubicBezTo>
                    <a:pt x="15" y="12"/>
                    <a:pt x="15" y="8"/>
                    <a:pt x="14" y="3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9"/>
                    <a:pt x="18" y="14"/>
                    <a:pt x="15" y="17"/>
                  </a:cubicBezTo>
                  <a:cubicBezTo>
                    <a:pt x="14" y="19"/>
                    <a:pt x="11" y="20"/>
                    <a:pt x="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51;p36"/>
            <p:cNvSpPr/>
            <p:nvPr/>
          </p:nvSpPr>
          <p:spPr>
            <a:xfrm>
              <a:off x="8726488" y="1766888"/>
              <a:ext cx="279400" cy="217488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0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4" y="87"/>
                    <a:pt x="99" y="87"/>
                    <a:pt x="94" y="87"/>
                  </a:cubicBezTo>
                  <a:cubicBezTo>
                    <a:pt x="92" y="87"/>
                    <a:pt x="90" y="87"/>
                    <a:pt x="89" y="87"/>
                  </a:cubicBezTo>
                  <a:cubicBezTo>
                    <a:pt x="83" y="86"/>
                    <a:pt x="76" y="86"/>
                    <a:pt x="70" y="87"/>
                  </a:cubicBezTo>
                  <a:cubicBezTo>
                    <a:pt x="53" y="87"/>
                    <a:pt x="34" y="88"/>
                    <a:pt x="20" y="79"/>
                  </a:cubicBezTo>
                  <a:cubicBezTo>
                    <a:pt x="0" y="65"/>
                    <a:pt x="13" y="40"/>
                    <a:pt x="23" y="21"/>
                  </a:cubicBezTo>
                  <a:cubicBezTo>
                    <a:pt x="27" y="14"/>
                    <a:pt x="31" y="8"/>
                    <a:pt x="32" y="3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38" y="1"/>
                    <a:pt x="40" y="3"/>
                    <a:pt x="39" y="5"/>
                  </a:cubicBezTo>
                  <a:cubicBezTo>
                    <a:pt x="38" y="10"/>
                    <a:pt x="34" y="17"/>
                    <a:pt x="30" y="25"/>
                  </a:cubicBezTo>
                  <a:cubicBezTo>
                    <a:pt x="18" y="46"/>
                    <a:pt x="11" y="63"/>
                    <a:pt x="24" y="72"/>
                  </a:cubicBezTo>
                  <a:cubicBezTo>
                    <a:pt x="36" y="80"/>
                    <a:pt x="53" y="80"/>
                    <a:pt x="69" y="79"/>
                  </a:cubicBezTo>
                  <a:cubicBezTo>
                    <a:pt x="76" y="79"/>
                    <a:pt x="83" y="79"/>
                    <a:pt x="89" y="79"/>
                  </a:cubicBezTo>
                  <a:cubicBezTo>
                    <a:pt x="91" y="79"/>
                    <a:pt x="92" y="79"/>
                    <a:pt x="94" y="79"/>
                  </a:cubicBezTo>
                  <a:cubicBezTo>
                    <a:pt x="100" y="80"/>
                    <a:pt x="105" y="80"/>
                    <a:pt x="111" y="81"/>
                  </a:cubicBezTo>
                  <a:cubicBezTo>
                    <a:pt x="113" y="82"/>
                    <a:pt x="114" y="84"/>
                    <a:pt x="113" y="86"/>
                  </a:cubicBezTo>
                  <a:cubicBezTo>
                    <a:pt x="113" y="87"/>
                    <a:pt x="111" y="89"/>
                    <a:pt x="110" y="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52;p36"/>
            <p:cNvSpPr/>
            <p:nvPr/>
          </p:nvSpPr>
          <p:spPr>
            <a:xfrm>
              <a:off x="8943976" y="1952625"/>
              <a:ext cx="104775" cy="103187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27" y="39"/>
                  </a:moveTo>
                  <a:cubicBezTo>
                    <a:pt x="36" y="42"/>
                    <a:pt x="39" y="30"/>
                    <a:pt x="39" y="24"/>
                  </a:cubicBezTo>
                  <a:cubicBezTo>
                    <a:pt x="40" y="19"/>
                    <a:pt x="43" y="13"/>
                    <a:pt x="39" y="9"/>
                  </a:cubicBezTo>
                  <a:cubicBezTo>
                    <a:pt x="36" y="6"/>
                    <a:pt x="32" y="5"/>
                    <a:pt x="28" y="4"/>
                  </a:cubicBezTo>
                  <a:cubicBezTo>
                    <a:pt x="0" y="0"/>
                    <a:pt x="6" y="40"/>
                    <a:pt x="2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982" y="1724348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6839" y="2314126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275" y="3283864"/>
            <a:ext cx="340072" cy="279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7763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39;g304087a866c_0_6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3703" y="1438896"/>
            <a:ext cx="6089252" cy="151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41;g304087a866c_0_6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6103" y="1438896"/>
            <a:ext cx="6089252" cy="151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642;g304087a866c_0_630"/>
          <p:cNvSpPr/>
          <p:nvPr/>
        </p:nvSpPr>
        <p:spPr>
          <a:xfrm>
            <a:off x="1637228" y="1868596"/>
            <a:ext cx="59022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-US" sz="34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 описана природа в стихотворениях?</a:t>
            </a:r>
            <a:endParaRPr sz="3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" name="Google Shape;753;p36"/>
          <p:cNvGrpSpPr/>
          <p:nvPr/>
        </p:nvGrpSpPr>
        <p:grpSpPr>
          <a:xfrm rot="10800000" flipH="1">
            <a:off x="6851531" y="3155496"/>
            <a:ext cx="852487" cy="1093787"/>
            <a:chOff x="7034213" y="49213"/>
            <a:chExt cx="852487" cy="1093787"/>
          </a:xfrm>
        </p:grpSpPr>
        <p:sp>
          <p:nvSpPr>
            <p:cNvPr id="7" name="Google Shape;754;p36"/>
            <p:cNvSpPr/>
            <p:nvPr/>
          </p:nvSpPr>
          <p:spPr>
            <a:xfrm>
              <a:off x="7167563" y="152400"/>
              <a:ext cx="185738" cy="715962"/>
            </a:xfrm>
            <a:custGeom>
              <a:avLst/>
              <a:gdLst/>
              <a:ahLst/>
              <a:cxnLst/>
              <a:rect l="l" t="t" r="r" b="b"/>
              <a:pathLst>
                <a:path w="76" h="293" extrusionOk="0">
                  <a:moveTo>
                    <a:pt x="67" y="290"/>
                  </a:moveTo>
                  <a:cubicBezTo>
                    <a:pt x="67" y="290"/>
                    <a:pt x="60" y="293"/>
                    <a:pt x="58" y="288"/>
                  </a:cubicBezTo>
                  <a:cubicBezTo>
                    <a:pt x="52" y="273"/>
                    <a:pt x="0" y="62"/>
                    <a:pt x="1" y="25"/>
                  </a:cubicBezTo>
                  <a:cubicBezTo>
                    <a:pt x="1" y="18"/>
                    <a:pt x="37" y="0"/>
                    <a:pt x="43" y="2"/>
                  </a:cubicBezTo>
                  <a:cubicBezTo>
                    <a:pt x="45" y="3"/>
                    <a:pt x="41" y="128"/>
                    <a:pt x="42" y="130"/>
                  </a:cubicBezTo>
                  <a:cubicBezTo>
                    <a:pt x="44" y="136"/>
                    <a:pt x="46" y="143"/>
                    <a:pt x="47" y="150"/>
                  </a:cubicBezTo>
                  <a:cubicBezTo>
                    <a:pt x="50" y="163"/>
                    <a:pt x="54" y="176"/>
                    <a:pt x="58" y="188"/>
                  </a:cubicBezTo>
                  <a:cubicBezTo>
                    <a:pt x="62" y="199"/>
                    <a:pt x="66" y="210"/>
                    <a:pt x="69" y="221"/>
                  </a:cubicBezTo>
                  <a:cubicBezTo>
                    <a:pt x="73" y="231"/>
                    <a:pt x="72" y="239"/>
                    <a:pt x="74" y="249"/>
                  </a:cubicBezTo>
                  <a:cubicBezTo>
                    <a:pt x="75" y="255"/>
                    <a:pt x="76" y="259"/>
                    <a:pt x="76" y="264"/>
                  </a:cubicBezTo>
                  <a:cubicBezTo>
                    <a:pt x="75" y="268"/>
                    <a:pt x="75" y="274"/>
                    <a:pt x="73" y="27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755;p36"/>
            <p:cNvSpPr/>
            <p:nvPr/>
          </p:nvSpPr>
          <p:spPr>
            <a:xfrm>
              <a:off x="7161213" y="49213"/>
              <a:ext cx="615950" cy="814387"/>
            </a:xfrm>
            <a:custGeom>
              <a:avLst/>
              <a:gdLst/>
              <a:ahLst/>
              <a:cxnLst/>
              <a:rect l="l" t="t" r="r" b="b"/>
              <a:pathLst>
                <a:path w="251" h="333" extrusionOk="0">
                  <a:moveTo>
                    <a:pt x="251" y="268"/>
                  </a:moveTo>
                  <a:cubicBezTo>
                    <a:pt x="195" y="295"/>
                    <a:pt x="89" y="327"/>
                    <a:pt x="67" y="333"/>
                  </a:cubicBezTo>
                  <a:cubicBezTo>
                    <a:pt x="60" y="318"/>
                    <a:pt x="0" y="69"/>
                    <a:pt x="8" y="61"/>
                  </a:cubicBezTo>
                  <a:cubicBezTo>
                    <a:pt x="23" y="46"/>
                    <a:pt x="174" y="0"/>
                    <a:pt x="188" y="7"/>
                  </a:cubicBezTo>
                  <a:cubicBezTo>
                    <a:pt x="188" y="7"/>
                    <a:pt x="246" y="246"/>
                    <a:pt x="251" y="2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756;p36"/>
            <p:cNvSpPr/>
            <p:nvPr/>
          </p:nvSpPr>
          <p:spPr>
            <a:xfrm>
              <a:off x="7177088" y="233363"/>
              <a:ext cx="257175" cy="646112"/>
            </a:xfrm>
            <a:custGeom>
              <a:avLst/>
              <a:gdLst/>
              <a:ahLst/>
              <a:cxnLst/>
              <a:rect l="l" t="t" r="r" b="b"/>
              <a:pathLst>
                <a:path w="105" h="264" extrusionOk="0">
                  <a:moveTo>
                    <a:pt x="98" y="264"/>
                  </a:moveTo>
                  <a:cubicBezTo>
                    <a:pt x="90" y="256"/>
                    <a:pt x="78" y="254"/>
                    <a:pt x="68" y="248"/>
                  </a:cubicBezTo>
                  <a:cubicBezTo>
                    <a:pt x="66" y="247"/>
                    <a:pt x="62" y="245"/>
                    <a:pt x="61" y="243"/>
                  </a:cubicBezTo>
                  <a:cubicBezTo>
                    <a:pt x="60" y="241"/>
                    <a:pt x="0" y="3"/>
                    <a:pt x="7" y="2"/>
                  </a:cubicBezTo>
                  <a:cubicBezTo>
                    <a:pt x="12" y="1"/>
                    <a:pt x="40" y="0"/>
                    <a:pt x="45" y="1"/>
                  </a:cubicBezTo>
                  <a:cubicBezTo>
                    <a:pt x="53" y="1"/>
                    <a:pt x="44" y="11"/>
                    <a:pt x="51" y="13"/>
                  </a:cubicBezTo>
                  <a:cubicBezTo>
                    <a:pt x="53" y="14"/>
                    <a:pt x="58" y="14"/>
                    <a:pt x="59" y="17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5"/>
                    <a:pt x="58" y="30"/>
                    <a:pt x="59" y="36"/>
                  </a:cubicBezTo>
                  <a:cubicBezTo>
                    <a:pt x="60" y="61"/>
                    <a:pt x="65" y="87"/>
                    <a:pt x="70" y="112"/>
                  </a:cubicBezTo>
                  <a:cubicBezTo>
                    <a:pt x="78" y="150"/>
                    <a:pt x="85" y="188"/>
                    <a:pt x="98" y="225"/>
                  </a:cubicBezTo>
                  <a:cubicBezTo>
                    <a:pt x="102" y="237"/>
                    <a:pt x="103" y="249"/>
                    <a:pt x="105" y="26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757;p36"/>
            <p:cNvSpPr/>
            <p:nvPr/>
          </p:nvSpPr>
          <p:spPr>
            <a:xfrm>
              <a:off x="7246938" y="233363"/>
              <a:ext cx="150812" cy="633412"/>
            </a:xfrm>
            <a:custGeom>
              <a:avLst/>
              <a:gdLst/>
              <a:ahLst/>
              <a:cxnLst/>
              <a:rect l="l" t="t" r="r" b="b"/>
              <a:pathLst>
                <a:path w="61" h="259" extrusionOk="0">
                  <a:moveTo>
                    <a:pt x="58" y="259"/>
                  </a:moveTo>
                  <a:cubicBezTo>
                    <a:pt x="58" y="259"/>
                    <a:pt x="58" y="259"/>
                    <a:pt x="58" y="259"/>
                  </a:cubicBezTo>
                  <a:cubicBezTo>
                    <a:pt x="58" y="259"/>
                    <a:pt x="57" y="258"/>
                    <a:pt x="58" y="258"/>
                  </a:cubicBezTo>
                  <a:cubicBezTo>
                    <a:pt x="59" y="251"/>
                    <a:pt x="56" y="240"/>
                    <a:pt x="53" y="231"/>
                  </a:cubicBezTo>
                  <a:cubicBezTo>
                    <a:pt x="53" y="228"/>
                    <a:pt x="52" y="225"/>
                    <a:pt x="51" y="223"/>
                  </a:cubicBezTo>
                  <a:cubicBezTo>
                    <a:pt x="47" y="205"/>
                    <a:pt x="42" y="188"/>
                    <a:pt x="39" y="174"/>
                  </a:cubicBezTo>
                  <a:cubicBezTo>
                    <a:pt x="36" y="165"/>
                    <a:pt x="34" y="155"/>
                    <a:pt x="32" y="146"/>
                  </a:cubicBezTo>
                  <a:cubicBezTo>
                    <a:pt x="30" y="137"/>
                    <a:pt x="28" y="127"/>
                    <a:pt x="25" y="118"/>
                  </a:cubicBezTo>
                  <a:cubicBezTo>
                    <a:pt x="24" y="113"/>
                    <a:pt x="22" y="108"/>
                    <a:pt x="20" y="103"/>
                  </a:cubicBezTo>
                  <a:cubicBezTo>
                    <a:pt x="18" y="95"/>
                    <a:pt x="15" y="88"/>
                    <a:pt x="14" y="80"/>
                  </a:cubicBezTo>
                  <a:cubicBezTo>
                    <a:pt x="13" y="74"/>
                    <a:pt x="11" y="68"/>
                    <a:pt x="10" y="63"/>
                  </a:cubicBezTo>
                  <a:cubicBezTo>
                    <a:pt x="5" y="42"/>
                    <a:pt x="0" y="22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2" y="22"/>
                    <a:pt x="7" y="42"/>
                    <a:pt x="12" y="62"/>
                  </a:cubicBezTo>
                  <a:cubicBezTo>
                    <a:pt x="13" y="68"/>
                    <a:pt x="15" y="74"/>
                    <a:pt x="16" y="79"/>
                  </a:cubicBezTo>
                  <a:cubicBezTo>
                    <a:pt x="17" y="87"/>
                    <a:pt x="20" y="95"/>
                    <a:pt x="22" y="102"/>
                  </a:cubicBezTo>
                  <a:cubicBezTo>
                    <a:pt x="24" y="107"/>
                    <a:pt x="25" y="112"/>
                    <a:pt x="27" y="117"/>
                  </a:cubicBezTo>
                  <a:cubicBezTo>
                    <a:pt x="29" y="127"/>
                    <a:pt x="32" y="136"/>
                    <a:pt x="34" y="146"/>
                  </a:cubicBezTo>
                  <a:cubicBezTo>
                    <a:pt x="36" y="155"/>
                    <a:pt x="38" y="164"/>
                    <a:pt x="40" y="174"/>
                  </a:cubicBezTo>
                  <a:cubicBezTo>
                    <a:pt x="44" y="187"/>
                    <a:pt x="49" y="205"/>
                    <a:pt x="53" y="223"/>
                  </a:cubicBezTo>
                  <a:cubicBezTo>
                    <a:pt x="54" y="225"/>
                    <a:pt x="54" y="228"/>
                    <a:pt x="55" y="231"/>
                  </a:cubicBezTo>
                  <a:cubicBezTo>
                    <a:pt x="58" y="240"/>
                    <a:pt x="61" y="251"/>
                    <a:pt x="59" y="258"/>
                  </a:cubicBezTo>
                  <a:cubicBezTo>
                    <a:pt x="59" y="259"/>
                    <a:pt x="59" y="259"/>
                    <a:pt x="58" y="2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758;p36"/>
            <p:cNvSpPr/>
            <p:nvPr/>
          </p:nvSpPr>
          <p:spPr>
            <a:xfrm>
              <a:off x="7231063" y="233363"/>
              <a:ext cx="146050" cy="619125"/>
            </a:xfrm>
            <a:custGeom>
              <a:avLst/>
              <a:gdLst/>
              <a:ahLst/>
              <a:cxnLst/>
              <a:rect l="l" t="t" r="r" b="b"/>
              <a:pathLst>
                <a:path w="60" h="253" extrusionOk="0">
                  <a:moveTo>
                    <a:pt x="57" y="253"/>
                  </a:moveTo>
                  <a:cubicBezTo>
                    <a:pt x="57" y="253"/>
                    <a:pt x="57" y="253"/>
                    <a:pt x="57" y="253"/>
                  </a:cubicBezTo>
                  <a:cubicBezTo>
                    <a:pt x="57" y="252"/>
                    <a:pt x="56" y="252"/>
                    <a:pt x="56" y="251"/>
                  </a:cubicBezTo>
                  <a:cubicBezTo>
                    <a:pt x="58" y="245"/>
                    <a:pt x="55" y="234"/>
                    <a:pt x="52" y="225"/>
                  </a:cubicBezTo>
                  <a:cubicBezTo>
                    <a:pt x="51" y="222"/>
                    <a:pt x="51" y="219"/>
                    <a:pt x="50" y="217"/>
                  </a:cubicBezTo>
                  <a:cubicBezTo>
                    <a:pt x="46" y="199"/>
                    <a:pt x="41" y="181"/>
                    <a:pt x="37" y="168"/>
                  </a:cubicBezTo>
                  <a:cubicBezTo>
                    <a:pt x="35" y="159"/>
                    <a:pt x="33" y="149"/>
                    <a:pt x="31" y="140"/>
                  </a:cubicBezTo>
                  <a:cubicBezTo>
                    <a:pt x="29" y="130"/>
                    <a:pt x="26" y="121"/>
                    <a:pt x="24" y="112"/>
                  </a:cubicBezTo>
                  <a:cubicBezTo>
                    <a:pt x="23" y="107"/>
                    <a:pt x="21" y="102"/>
                    <a:pt x="19" y="97"/>
                  </a:cubicBezTo>
                  <a:cubicBezTo>
                    <a:pt x="17" y="89"/>
                    <a:pt x="14" y="81"/>
                    <a:pt x="13" y="74"/>
                  </a:cubicBezTo>
                  <a:cubicBezTo>
                    <a:pt x="11" y="67"/>
                    <a:pt x="10" y="61"/>
                    <a:pt x="8" y="55"/>
                  </a:cubicBezTo>
                  <a:cubicBezTo>
                    <a:pt x="4" y="37"/>
                    <a:pt x="0" y="2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2" y="21"/>
                    <a:pt x="6" y="37"/>
                    <a:pt x="10" y="55"/>
                  </a:cubicBezTo>
                  <a:cubicBezTo>
                    <a:pt x="12" y="61"/>
                    <a:pt x="13" y="67"/>
                    <a:pt x="15" y="73"/>
                  </a:cubicBezTo>
                  <a:cubicBezTo>
                    <a:pt x="16" y="81"/>
                    <a:pt x="19" y="89"/>
                    <a:pt x="21" y="96"/>
                  </a:cubicBezTo>
                  <a:cubicBezTo>
                    <a:pt x="23" y="101"/>
                    <a:pt x="24" y="106"/>
                    <a:pt x="26" y="111"/>
                  </a:cubicBezTo>
                  <a:cubicBezTo>
                    <a:pt x="28" y="120"/>
                    <a:pt x="30" y="130"/>
                    <a:pt x="33" y="139"/>
                  </a:cubicBezTo>
                  <a:cubicBezTo>
                    <a:pt x="35" y="149"/>
                    <a:pt x="37" y="158"/>
                    <a:pt x="39" y="167"/>
                  </a:cubicBezTo>
                  <a:cubicBezTo>
                    <a:pt x="43" y="181"/>
                    <a:pt x="48" y="199"/>
                    <a:pt x="52" y="216"/>
                  </a:cubicBezTo>
                  <a:cubicBezTo>
                    <a:pt x="52" y="219"/>
                    <a:pt x="53" y="221"/>
                    <a:pt x="54" y="224"/>
                  </a:cubicBezTo>
                  <a:cubicBezTo>
                    <a:pt x="57" y="234"/>
                    <a:pt x="60" y="244"/>
                    <a:pt x="58" y="252"/>
                  </a:cubicBezTo>
                  <a:cubicBezTo>
                    <a:pt x="58" y="252"/>
                    <a:pt x="58" y="253"/>
                    <a:pt x="57" y="25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759;p36"/>
            <p:cNvSpPr/>
            <p:nvPr/>
          </p:nvSpPr>
          <p:spPr>
            <a:xfrm>
              <a:off x="7194551" y="234950"/>
              <a:ext cx="146050" cy="601662"/>
            </a:xfrm>
            <a:custGeom>
              <a:avLst/>
              <a:gdLst/>
              <a:ahLst/>
              <a:cxnLst/>
              <a:rect l="l" t="t" r="r" b="b"/>
              <a:pathLst>
                <a:path w="60" h="246" extrusionOk="0">
                  <a:moveTo>
                    <a:pt x="58" y="246"/>
                  </a:moveTo>
                  <a:cubicBezTo>
                    <a:pt x="58" y="246"/>
                    <a:pt x="53" y="227"/>
                    <a:pt x="51" y="218"/>
                  </a:cubicBezTo>
                  <a:cubicBezTo>
                    <a:pt x="47" y="200"/>
                    <a:pt x="42" y="182"/>
                    <a:pt x="39" y="169"/>
                  </a:cubicBezTo>
                  <a:cubicBezTo>
                    <a:pt x="36" y="159"/>
                    <a:pt x="34" y="150"/>
                    <a:pt x="32" y="141"/>
                  </a:cubicBezTo>
                  <a:cubicBezTo>
                    <a:pt x="30" y="131"/>
                    <a:pt x="27" y="122"/>
                    <a:pt x="25" y="112"/>
                  </a:cubicBezTo>
                  <a:cubicBezTo>
                    <a:pt x="24" y="107"/>
                    <a:pt x="22" y="102"/>
                    <a:pt x="20" y="98"/>
                  </a:cubicBezTo>
                  <a:cubicBezTo>
                    <a:pt x="18" y="90"/>
                    <a:pt x="15" y="82"/>
                    <a:pt x="14" y="74"/>
                  </a:cubicBezTo>
                  <a:cubicBezTo>
                    <a:pt x="12" y="67"/>
                    <a:pt x="11" y="60"/>
                    <a:pt x="9" y="54"/>
                  </a:cubicBezTo>
                  <a:cubicBezTo>
                    <a:pt x="4" y="36"/>
                    <a:pt x="0" y="2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2" y="21"/>
                    <a:pt x="6" y="36"/>
                    <a:pt x="11" y="53"/>
                  </a:cubicBezTo>
                  <a:cubicBezTo>
                    <a:pt x="12" y="60"/>
                    <a:pt x="14" y="67"/>
                    <a:pt x="16" y="74"/>
                  </a:cubicBezTo>
                  <a:cubicBezTo>
                    <a:pt x="17" y="82"/>
                    <a:pt x="20" y="90"/>
                    <a:pt x="22" y="97"/>
                  </a:cubicBezTo>
                  <a:cubicBezTo>
                    <a:pt x="24" y="102"/>
                    <a:pt x="25" y="107"/>
                    <a:pt x="27" y="112"/>
                  </a:cubicBezTo>
                  <a:cubicBezTo>
                    <a:pt x="29" y="121"/>
                    <a:pt x="31" y="131"/>
                    <a:pt x="34" y="140"/>
                  </a:cubicBezTo>
                  <a:cubicBezTo>
                    <a:pt x="36" y="149"/>
                    <a:pt x="38" y="159"/>
                    <a:pt x="40" y="168"/>
                  </a:cubicBezTo>
                  <a:cubicBezTo>
                    <a:pt x="44" y="182"/>
                    <a:pt x="49" y="199"/>
                    <a:pt x="53" y="217"/>
                  </a:cubicBezTo>
                  <a:cubicBezTo>
                    <a:pt x="55" y="227"/>
                    <a:pt x="60" y="245"/>
                    <a:pt x="60" y="245"/>
                  </a:cubicBezTo>
                  <a:lnTo>
                    <a:pt x="58" y="2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760;p36"/>
            <p:cNvSpPr/>
            <p:nvPr/>
          </p:nvSpPr>
          <p:spPr>
            <a:xfrm>
              <a:off x="7273926" y="179388"/>
              <a:ext cx="187325" cy="715962"/>
            </a:xfrm>
            <a:custGeom>
              <a:avLst/>
              <a:gdLst/>
              <a:ahLst/>
              <a:cxnLst/>
              <a:rect l="l" t="t" r="r" b="b"/>
              <a:pathLst>
                <a:path w="76" h="293" extrusionOk="0">
                  <a:moveTo>
                    <a:pt x="68" y="290"/>
                  </a:moveTo>
                  <a:cubicBezTo>
                    <a:pt x="68" y="290"/>
                    <a:pt x="60" y="293"/>
                    <a:pt x="58" y="288"/>
                  </a:cubicBezTo>
                  <a:cubicBezTo>
                    <a:pt x="52" y="273"/>
                    <a:pt x="0" y="63"/>
                    <a:pt x="1" y="25"/>
                  </a:cubicBezTo>
                  <a:cubicBezTo>
                    <a:pt x="2" y="18"/>
                    <a:pt x="37" y="0"/>
                    <a:pt x="43" y="2"/>
                  </a:cubicBezTo>
                  <a:cubicBezTo>
                    <a:pt x="46" y="4"/>
                    <a:pt x="41" y="128"/>
                    <a:pt x="42" y="130"/>
                  </a:cubicBezTo>
                  <a:cubicBezTo>
                    <a:pt x="45" y="136"/>
                    <a:pt x="46" y="143"/>
                    <a:pt x="47" y="150"/>
                  </a:cubicBezTo>
                  <a:cubicBezTo>
                    <a:pt x="51" y="163"/>
                    <a:pt x="55" y="176"/>
                    <a:pt x="59" y="188"/>
                  </a:cubicBezTo>
                  <a:cubicBezTo>
                    <a:pt x="62" y="199"/>
                    <a:pt x="66" y="210"/>
                    <a:pt x="70" y="221"/>
                  </a:cubicBezTo>
                  <a:cubicBezTo>
                    <a:pt x="73" y="231"/>
                    <a:pt x="73" y="240"/>
                    <a:pt x="74" y="250"/>
                  </a:cubicBezTo>
                  <a:cubicBezTo>
                    <a:pt x="75" y="255"/>
                    <a:pt x="76" y="259"/>
                    <a:pt x="76" y="264"/>
                  </a:cubicBezTo>
                  <a:cubicBezTo>
                    <a:pt x="75" y="268"/>
                    <a:pt x="75" y="274"/>
                    <a:pt x="73" y="27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61;p36"/>
            <p:cNvSpPr/>
            <p:nvPr/>
          </p:nvSpPr>
          <p:spPr>
            <a:xfrm>
              <a:off x="7269163" y="77788"/>
              <a:ext cx="617537" cy="812800"/>
            </a:xfrm>
            <a:custGeom>
              <a:avLst/>
              <a:gdLst/>
              <a:ahLst/>
              <a:cxnLst/>
              <a:rect l="l" t="t" r="r" b="b"/>
              <a:pathLst>
                <a:path w="252" h="332" extrusionOk="0">
                  <a:moveTo>
                    <a:pt x="252" y="267"/>
                  </a:moveTo>
                  <a:cubicBezTo>
                    <a:pt x="195" y="294"/>
                    <a:pt x="89" y="326"/>
                    <a:pt x="67" y="332"/>
                  </a:cubicBezTo>
                  <a:cubicBezTo>
                    <a:pt x="60" y="317"/>
                    <a:pt x="0" y="68"/>
                    <a:pt x="8" y="60"/>
                  </a:cubicBezTo>
                  <a:cubicBezTo>
                    <a:pt x="23" y="45"/>
                    <a:pt x="174" y="0"/>
                    <a:pt x="188" y="6"/>
                  </a:cubicBezTo>
                  <a:cubicBezTo>
                    <a:pt x="188" y="6"/>
                    <a:pt x="247" y="245"/>
                    <a:pt x="252" y="2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62;p36"/>
            <p:cNvSpPr/>
            <p:nvPr/>
          </p:nvSpPr>
          <p:spPr>
            <a:xfrm>
              <a:off x="7477126" y="577850"/>
              <a:ext cx="30163" cy="28575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7"/>
                    <a:pt x="10" y="9"/>
                  </a:cubicBezTo>
                  <a:cubicBezTo>
                    <a:pt x="8" y="12"/>
                    <a:pt x="5" y="12"/>
                    <a:pt x="3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63;p36"/>
            <p:cNvSpPr/>
            <p:nvPr/>
          </p:nvSpPr>
          <p:spPr>
            <a:xfrm>
              <a:off x="7673976" y="533400"/>
              <a:ext cx="28575" cy="30163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2" y="2"/>
                  </a:moveTo>
                  <a:cubicBezTo>
                    <a:pt x="4" y="0"/>
                    <a:pt x="7" y="0"/>
                    <a:pt x="9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64;p36"/>
            <p:cNvSpPr/>
            <p:nvPr/>
          </p:nvSpPr>
          <p:spPr>
            <a:xfrm>
              <a:off x="7281863" y="730250"/>
              <a:ext cx="433388" cy="209550"/>
            </a:xfrm>
            <a:custGeom>
              <a:avLst/>
              <a:gdLst/>
              <a:ahLst/>
              <a:cxnLst/>
              <a:rect l="l" t="t" r="r" b="b"/>
              <a:pathLst>
                <a:path w="177" h="86" extrusionOk="0">
                  <a:moveTo>
                    <a:pt x="176" y="30"/>
                  </a:moveTo>
                  <a:cubicBezTo>
                    <a:pt x="177" y="19"/>
                    <a:pt x="163" y="14"/>
                    <a:pt x="155" y="11"/>
                  </a:cubicBezTo>
                  <a:cubicBezTo>
                    <a:pt x="126" y="0"/>
                    <a:pt x="93" y="2"/>
                    <a:pt x="62" y="5"/>
                  </a:cubicBezTo>
                  <a:cubicBezTo>
                    <a:pt x="33" y="8"/>
                    <a:pt x="0" y="30"/>
                    <a:pt x="17" y="62"/>
                  </a:cubicBezTo>
                  <a:cubicBezTo>
                    <a:pt x="27" y="80"/>
                    <a:pt x="52" y="84"/>
                    <a:pt x="70" y="82"/>
                  </a:cubicBezTo>
                  <a:cubicBezTo>
                    <a:pt x="78" y="81"/>
                    <a:pt x="85" y="77"/>
                    <a:pt x="93" y="78"/>
                  </a:cubicBezTo>
                  <a:cubicBezTo>
                    <a:pt x="106" y="79"/>
                    <a:pt x="117" y="86"/>
                    <a:pt x="130" y="86"/>
                  </a:cubicBezTo>
                  <a:cubicBezTo>
                    <a:pt x="158" y="86"/>
                    <a:pt x="176" y="59"/>
                    <a:pt x="176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65;p36"/>
            <p:cNvSpPr/>
            <p:nvPr/>
          </p:nvSpPr>
          <p:spPr>
            <a:xfrm>
              <a:off x="7453313" y="900113"/>
              <a:ext cx="82550" cy="58737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34" y="10"/>
                  </a:moveTo>
                  <a:cubicBezTo>
                    <a:pt x="30" y="15"/>
                    <a:pt x="26" y="24"/>
                    <a:pt x="18" y="23"/>
                  </a:cubicBezTo>
                  <a:cubicBezTo>
                    <a:pt x="14" y="22"/>
                    <a:pt x="7" y="17"/>
                    <a:pt x="4" y="14"/>
                  </a:cubicBezTo>
                  <a:cubicBezTo>
                    <a:pt x="0" y="9"/>
                    <a:pt x="0" y="7"/>
                    <a:pt x="5" y="4"/>
                  </a:cubicBezTo>
                  <a:cubicBezTo>
                    <a:pt x="15" y="0"/>
                    <a:pt x="30" y="5"/>
                    <a:pt x="34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66;p36"/>
            <p:cNvSpPr/>
            <p:nvPr/>
          </p:nvSpPr>
          <p:spPr>
            <a:xfrm>
              <a:off x="7429501" y="465138"/>
              <a:ext cx="173037" cy="82550"/>
            </a:xfrm>
            <a:custGeom>
              <a:avLst/>
              <a:gdLst/>
              <a:ahLst/>
              <a:cxnLst/>
              <a:rect l="l" t="t" r="r" b="b"/>
              <a:pathLst>
                <a:path w="71" h="34" extrusionOk="0">
                  <a:moveTo>
                    <a:pt x="59" y="5"/>
                  </a:moveTo>
                  <a:cubicBezTo>
                    <a:pt x="71" y="12"/>
                    <a:pt x="64" y="31"/>
                    <a:pt x="51" y="32"/>
                  </a:cubicBezTo>
                  <a:cubicBezTo>
                    <a:pt x="36" y="34"/>
                    <a:pt x="32" y="14"/>
                    <a:pt x="17" y="16"/>
                  </a:cubicBezTo>
                  <a:cubicBezTo>
                    <a:pt x="12" y="19"/>
                    <a:pt x="10" y="23"/>
                    <a:pt x="14" y="26"/>
                  </a:cubicBezTo>
                  <a:cubicBezTo>
                    <a:pt x="0" y="17"/>
                    <a:pt x="13" y="6"/>
                    <a:pt x="23" y="3"/>
                  </a:cubicBezTo>
                  <a:cubicBezTo>
                    <a:pt x="35" y="0"/>
                    <a:pt x="45" y="5"/>
                    <a:pt x="59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67;p36"/>
            <p:cNvSpPr/>
            <p:nvPr/>
          </p:nvSpPr>
          <p:spPr>
            <a:xfrm>
              <a:off x="7551738" y="420688"/>
              <a:ext cx="153987" cy="120650"/>
            </a:xfrm>
            <a:custGeom>
              <a:avLst/>
              <a:gdLst/>
              <a:ahLst/>
              <a:cxnLst/>
              <a:rect l="l" t="t" r="r" b="b"/>
              <a:pathLst>
                <a:path w="63" h="49" extrusionOk="0">
                  <a:moveTo>
                    <a:pt x="6" y="23"/>
                  </a:moveTo>
                  <a:cubicBezTo>
                    <a:pt x="0" y="36"/>
                    <a:pt x="16" y="49"/>
                    <a:pt x="27" y="43"/>
                  </a:cubicBezTo>
                  <a:cubicBezTo>
                    <a:pt x="41" y="36"/>
                    <a:pt x="34" y="17"/>
                    <a:pt x="48" y="11"/>
                  </a:cubicBezTo>
                  <a:cubicBezTo>
                    <a:pt x="54" y="11"/>
                    <a:pt x="58" y="13"/>
                    <a:pt x="56" y="18"/>
                  </a:cubicBezTo>
                  <a:cubicBezTo>
                    <a:pt x="63" y="3"/>
                    <a:pt x="46" y="0"/>
                    <a:pt x="36" y="3"/>
                  </a:cubicBezTo>
                  <a:cubicBezTo>
                    <a:pt x="24" y="6"/>
                    <a:pt x="18" y="17"/>
                    <a:pt x="6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68;p36"/>
            <p:cNvSpPr/>
            <p:nvPr/>
          </p:nvSpPr>
          <p:spPr>
            <a:xfrm>
              <a:off x="7034213" y="668338"/>
              <a:ext cx="261938" cy="320675"/>
            </a:xfrm>
            <a:custGeom>
              <a:avLst/>
              <a:gdLst/>
              <a:ahLst/>
              <a:cxnLst/>
              <a:rect l="l" t="t" r="r" b="b"/>
              <a:pathLst>
                <a:path w="107" h="131" extrusionOk="0">
                  <a:moveTo>
                    <a:pt x="8" y="0"/>
                  </a:moveTo>
                  <a:cubicBezTo>
                    <a:pt x="38" y="39"/>
                    <a:pt x="79" y="71"/>
                    <a:pt x="107" y="111"/>
                  </a:cubicBezTo>
                  <a:cubicBezTo>
                    <a:pt x="92" y="131"/>
                    <a:pt x="78" y="100"/>
                    <a:pt x="69" y="88"/>
                  </a:cubicBezTo>
                  <a:cubicBezTo>
                    <a:pt x="52" y="68"/>
                    <a:pt x="36" y="48"/>
                    <a:pt x="20" y="28"/>
                  </a:cubicBezTo>
                  <a:cubicBezTo>
                    <a:pt x="13" y="20"/>
                    <a:pt x="6" y="12"/>
                    <a:pt x="0" y="3"/>
                  </a:cubicBezTo>
                  <a:cubicBezTo>
                    <a:pt x="1" y="2"/>
                    <a:pt x="2" y="1"/>
                    <a:pt x="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69;p36"/>
            <p:cNvSpPr/>
            <p:nvPr/>
          </p:nvSpPr>
          <p:spPr>
            <a:xfrm>
              <a:off x="7245351" y="868363"/>
              <a:ext cx="193675" cy="257175"/>
            </a:xfrm>
            <a:custGeom>
              <a:avLst/>
              <a:gdLst/>
              <a:ahLst/>
              <a:cxnLst/>
              <a:rect l="l" t="t" r="r" b="b"/>
              <a:pathLst>
                <a:path w="79" h="105" extrusionOk="0">
                  <a:moveTo>
                    <a:pt x="18" y="29"/>
                  </a:moveTo>
                  <a:cubicBezTo>
                    <a:pt x="53" y="0"/>
                    <a:pt x="53" y="92"/>
                    <a:pt x="79" y="68"/>
                  </a:cubicBezTo>
                  <a:cubicBezTo>
                    <a:pt x="76" y="80"/>
                    <a:pt x="70" y="90"/>
                    <a:pt x="58" y="97"/>
                  </a:cubicBezTo>
                  <a:cubicBezTo>
                    <a:pt x="44" y="105"/>
                    <a:pt x="34" y="98"/>
                    <a:pt x="24" y="87"/>
                  </a:cubicBezTo>
                  <a:cubicBezTo>
                    <a:pt x="16" y="78"/>
                    <a:pt x="3" y="64"/>
                    <a:pt x="1" y="52"/>
                  </a:cubicBezTo>
                  <a:cubicBezTo>
                    <a:pt x="0" y="46"/>
                    <a:pt x="7" y="21"/>
                    <a:pt x="18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70;p36"/>
            <p:cNvSpPr/>
            <p:nvPr/>
          </p:nvSpPr>
          <p:spPr>
            <a:xfrm>
              <a:off x="7286626" y="969963"/>
              <a:ext cx="161925" cy="173037"/>
            </a:xfrm>
            <a:custGeom>
              <a:avLst/>
              <a:gdLst/>
              <a:ahLst/>
              <a:cxnLst/>
              <a:rect l="l" t="t" r="r" b="b"/>
              <a:pathLst>
                <a:path w="66" h="71" extrusionOk="0">
                  <a:moveTo>
                    <a:pt x="66" y="31"/>
                  </a:moveTo>
                  <a:cubicBezTo>
                    <a:pt x="59" y="19"/>
                    <a:pt x="50" y="35"/>
                    <a:pt x="45" y="18"/>
                  </a:cubicBezTo>
                  <a:cubicBezTo>
                    <a:pt x="43" y="13"/>
                    <a:pt x="41" y="0"/>
                    <a:pt x="33" y="5"/>
                  </a:cubicBezTo>
                  <a:cubicBezTo>
                    <a:pt x="28" y="9"/>
                    <a:pt x="34" y="17"/>
                    <a:pt x="28" y="23"/>
                  </a:cubicBezTo>
                  <a:cubicBezTo>
                    <a:pt x="23" y="19"/>
                    <a:pt x="20" y="13"/>
                    <a:pt x="14" y="9"/>
                  </a:cubicBezTo>
                  <a:cubicBezTo>
                    <a:pt x="1" y="13"/>
                    <a:pt x="17" y="19"/>
                    <a:pt x="11" y="25"/>
                  </a:cubicBezTo>
                  <a:cubicBezTo>
                    <a:pt x="8" y="23"/>
                    <a:pt x="1" y="23"/>
                    <a:pt x="1" y="28"/>
                  </a:cubicBezTo>
                  <a:cubicBezTo>
                    <a:pt x="0" y="32"/>
                    <a:pt x="8" y="36"/>
                    <a:pt x="11" y="37"/>
                  </a:cubicBezTo>
                  <a:cubicBezTo>
                    <a:pt x="9" y="40"/>
                    <a:pt x="6" y="42"/>
                    <a:pt x="3" y="44"/>
                  </a:cubicBezTo>
                  <a:cubicBezTo>
                    <a:pt x="10" y="55"/>
                    <a:pt x="22" y="71"/>
                    <a:pt x="36" y="66"/>
                  </a:cubicBezTo>
                  <a:cubicBezTo>
                    <a:pt x="53" y="61"/>
                    <a:pt x="58" y="44"/>
                    <a:pt x="66" y="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71;p36"/>
            <p:cNvSpPr/>
            <p:nvPr/>
          </p:nvSpPr>
          <p:spPr>
            <a:xfrm>
              <a:off x="7453313" y="1023938"/>
              <a:ext cx="41275" cy="58737"/>
            </a:xfrm>
            <a:custGeom>
              <a:avLst/>
              <a:gdLst/>
              <a:ahLst/>
              <a:cxnLst/>
              <a:rect l="l" t="t" r="r" b="b"/>
              <a:pathLst>
                <a:path w="17" h="24" extrusionOk="0">
                  <a:moveTo>
                    <a:pt x="0" y="23"/>
                  </a:moveTo>
                  <a:cubicBezTo>
                    <a:pt x="1" y="20"/>
                    <a:pt x="14" y="0"/>
                    <a:pt x="16" y="12"/>
                  </a:cubicBezTo>
                  <a:cubicBezTo>
                    <a:pt x="17" y="18"/>
                    <a:pt x="5" y="23"/>
                    <a:pt x="1" y="24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72;p36"/>
            <p:cNvSpPr/>
            <p:nvPr/>
          </p:nvSpPr>
          <p:spPr>
            <a:xfrm>
              <a:off x="7458076" y="925513"/>
              <a:ext cx="30163" cy="26988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11"/>
                  </a:moveTo>
                  <a:cubicBezTo>
                    <a:pt x="10" y="6"/>
                    <a:pt x="10" y="3"/>
                    <a:pt x="6" y="0"/>
                  </a:cubicBezTo>
                  <a:cubicBezTo>
                    <a:pt x="0" y="2"/>
                    <a:pt x="2" y="8"/>
                    <a:pt x="7" y="1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73;p36"/>
            <p:cNvSpPr/>
            <p:nvPr/>
          </p:nvSpPr>
          <p:spPr>
            <a:xfrm>
              <a:off x="7118351" y="527050"/>
              <a:ext cx="295275" cy="228600"/>
            </a:xfrm>
            <a:custGeom>
              <a:avLst/>
              <a:gdLst/>
              <a:ahLst/>
              <a:cxnLst/>
              <a:rect l="l" t="t" r="r" b="b"/>
              <a:pathLst>
                <a:path w="121" h="94" extrusionOk="0">
                  <a:moveTo>
                    <a:pt x="10" y="94"/>
                  </a:moveTo>
                  <a:cubicBezTo>
                    <a:pt x="8" y="94"/>
                    <a:pt x="6" y="92"/>
                    <a:pt x="6" y="90"/>
                  </a:cubicBezTo>
                  <a:cubicBezTo>
                    <a:pt x="3" y="76"/>
                    <a:pt x="0" y="62"/>
                    <a:pt x="10" y="47"/>
                  </a:cubicBezTo>
                  <a:cubicBezTo>
                    <a:pt x="15" y="38"/>
                    <a:pt x="23" y="30"/>
                    <a:pt x="34" y="23"/>
                  </a:cubicBezTo>
                  <a:cubicBezTo>
                    <a:pt x="44" y="17"/>
                    <a:pt x="58" y="8"/>
                    <a:pt x="72" y="5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82" y="2"/>
                    <a:pt x="91" y="0"/>
                    <a:pt x="100" y="1"/>
                  </a:cubicBezTo>
                  <a:cubicBezTo>
                    <a:pt x="104" y="2"/>
                    <a:pt x="108" y="3"/>
                    <a:pt x="113" y="5"/>
                  </a:cubicBezTo>
                  <a:cubicBezTo>
                    <a:pt x="114" y="5"/>
                    <a:pt x="116" y="6"/>
                    <a:pt x="118" y="6"/>
                  </a:cubicBezTo>
                  <a:cubicBezTo>
                    <a:pt x="120" y="7"/>
                    <a:pt x="121" y="9"/>
                    <a:pt x="120" y="11"/>
                  </a:cubicBezTo>
                  <a:cubicBezTo>
                    <a:pt x="120" y="13"/>
                    <a:pt x="118" y="14"/>
                    <a:pt x="116" y="13"/>
                  </a:cubicBezTo>
                  <a:cubicBezTo>
                    <a:pt x="114" y="13"/>
                    <a:pt x="112" y="12"/>
                    <a:pt x="110" y="12"/>
                  </a:cubicBezTo>
                  <a:cubicBezTo>
                    <a:pt x="106" y="11"/>
                    <a:pt x="102" y="9"/>
                    <a:pt x="99" y="9"/>
                  </a:cubicBezTo>
                  <a:cubicBezTo>
                    <a:pt x="92" y="8"/>
                    <a:pt x="83" y="10"/>
                    <a:pt x="76" y="1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61" y="16"/>
                    <a:pt x="48" y="23"/>
                    <a:pt x="38" y="30"/>
                  </a:cubicBezTo>
                  <a:cubicBezTo>
                    <a:pt x="28" y="36"/>
                    <a:pt x="21" y="43"/>
                    <a:pt x="16" y="51"/>
                  </a:cubicBezTo>
                  <a:cubicBezTo>
                    <a:pt x="8" y="63"/>
                    <a:pt x="11" y="75"/>
                    <a:pt x="13" y="89"/>
                  </a:cubicBezTo>
                  <a:cubicBezTo>
                    <a:pt x="14" y="91"/>
                    <a:pt x="13" y="93"/>
                    <a:pt x="10" y="93"/>
                  </a:cubicBezTo>
                  <a:lnTo>
                    <a:pt x="10" y="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74;p36"/>
            <p:cNvSpPr/>
            <p:nvPr/>
          </p:nvSpPr>
          <p:spPr>
            <a:xfrm>
              <a:off x="7081838" y="741363"/>
              <a:ext cx="100013" cy="107950"/>
            </a:xfrm>
            <a:custGeom>
              <a:avLst/>
              <a:gdLst/>
              <a:ahLst/>
              <a:cxnLst/>
              <a:rect l="l" t="t" r="r" b="b"/>
              <a:pathLst>
                <a:path w="41" h="44" extrusionOk="0">
                  <a:moveTo>
                    <a:pt x="24" y="3"/>
                  </a:moveTo>
                  <a:cubicBezTo>
                    <a:pt x="32" y="0"/>
                    <a:pt x="36" y="11"/>
                    <a:pt x="37" y="17"/>
                  </a:cubicBezTo>
                  <a:cubicBezTo>
                    <a:pt x="38" y="22"/>
                    <a:pt x="41" y="28"/>
                    <a:pt x="37" y="32"/>
                  </a:cubicBezTo>
                  <a:cubicBezTo>
                    <a:pt x="35" y="35"/>
                    <a:pt x="30" y="36"/>
                    <a:pt x="27" y="37"/>
                  </a:cubicBezTo>
                  <a:cubicBezTo>
                    <a:pt x="0" y="44"/>
                    <a:pt x="3" y="4"/>
                    <a:pt x="24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115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9;g304087a866c_0_651"/>
          <p:cNvSpPr/>
          <p:nvPr/>
        </p:nvSpPr>
        <p:spPr>
          <a:xfrm>
            <a:off x="2367604" y="1961666"/>
            <a:ext cx="4684200" cy="1186800"/>
          </a:xfrm>
          <a:prstGeom prst="roundRect">
            <a:avLst>
              <a:gd name="adj" fmla="val 1707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50;g304087a866c_0_651"/>
          <p:cNvSpPr/>
          <p:nvPr/>
        </p:nvSpPr>
        <p:spPr>
          <a:xfrm>
            <a:off x="2860617" y="2132816"/>
            <a:ext cx="3698174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-US" sz="29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 описаны герои в стихотворениях?</a:t>
            </a:r>
            <a:endParaRPr sz="29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14473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49;g304087a866c_0_651"/>
          <p:cNvSpPr/>
          <p:nvPr/>
        </p:nvSpPr>
        <p:spPr>
          <a:xfrm>
            <a:off x="1159290" y="500258"/>
            <a:ext cx="6800890" cy="2046999"/>
          </a:xfrm>
          <a:prstGeom prst="roundRect">
            <a:avLst>
              <a:gd name="adj" fmla="val 1707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55;g304087a866c_0_669"/>
          <p:cNvSpPr txBox="1">
            <a:spLocks/>
          </p:cNvSpPr>
          <p:nvPr/>
        </p:nvSpPr>
        <p:spPr>
          <a:xfrm>
            <a:off x="1458900" y="721900"/>
            <a:ext cx="6226200" cy="1642200"/>
          </a:xfrm>
          <a:prstGeom prst="roundRect">
            <a:avLst>
              <a:gd name="adj" fmla="val 16667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800"/>
            </a:pPr>
            <a:r>
              <a:rPr lang="ru-RU" sz="3000" dirty="0" smtClean="0"/>
              <a:t>Какое настроение в этих стихотворениях?</a:t>
            </a:r>
            <a:endParaRPr lang="ru-RU" sz="3000" dirty="0"/>
          </a:p>
        </p:txBody>
      </p:sp>
      <p:grpSp>
        <p:nvGrpSpPr>
          <p:cNvPr id="5" name="Google Shape;652;p35"/>
          <p:cNvGrpSpPr/>
          <p:nvPr/>
        </p:nvGrpSpPr>
        <p:grpSpPr>
          <a:xfrm>
            <a:off x="1334325" y="2442982"/>
            <a:ext cx="2696331" cy="2494432"/>
            <a:chOff x="7974013" y="5641975"/>
            <a:chExt cx="1314450" cy="1216025"/>
          </a:xfrm>
        </p:grpSpPr>
        <p:sp>
          <p:nvSpPr>
            <p:cNvPr id="6" name="Google Shape;653;p35"/>
            <p:cNvSpPr/>
            <p:nvPr/>
          </p:nvSpPr>
          <p:spPr>
            <a:xfrm>
              <a:off x="7974013" y="6664325"/>
              <a:ext cx="1314450" cy="193675"/>
            </a:xfrm>
            <a:custGeom>
              <a:avLst/>
              <a:gdLst/>
              <a:ahLst/>
              <a:cxnLst/>
              <a:rect l="l" t="t" r="r" b="b"/>
              <a:pathLst>
                <a:path w="828" h="122" extrusionOk="0">
                  <a:moveTo>
                    <a:pt x="0" y="3"/>
                  </a:moveTo>
                  <a:lnTo>
                    <a:pt x="828" y="0"/>
                  </a:lnTo>
                  <a:lnTo>
                    <a:pt x="825" y="122"/>
                  </a:lnTo>
                  <a:lnTo>
                    <a:pt x="2" y="1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654;p35"/>
            <p:cNvSpPr/>
            <p:nvPr/>
          </p:nvSpPr>
          <p:spPr>
            <a:xfrm>
              <a:off x="7974013" y="6491288"/>
              <a:ext cx="1314450" cy="177800"/>
            </a:xfrm>
            <a:custGeom>
              <a:avLst/>
              <a:gdLst/>
              <a:ahLst/>
              <a:cxnLst/>
              <a:rect l="l" t="t" r="r" b="b"/>
              <a:pathLst>
                <a:path w="828" h="112" extrusionOk="0">
                  <a:moveTo>
                    <a:pt x="716" y="3"/>
                  </a:moveTo>
                  <a:lnTo>
                    <a:pt x="133" y="0"/>
                  </a:lnTo>
                  <a:lnTo>
                    <a:pt x="0" y="112"/>
                  </a:lnTo>
                  <a:lnTo>
                    <a:pt x="828" y="109"/>
                  </a:lnTo>
                  <a:lnTo>
                    <a:pt x="716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655;p35"/>
            <p:cNvSpPr/>
            <p:nvPr/>
          </p:nvSpPr>
          <p:spPr>
            <a:xfrm>
              <a:off x="8294688" y="6710363"/>
              <a:ext cx="711200" cy="84138"/>
            </a:xfrm>
            <a:custGeom>
              <a:avLst/>
              <a:gdLst/>
              <a:ahLst/>
              <a:cxnLst/>
              <a:rect l="l" t="t" r="r" b="b"/>
              <a:pathLst>
                <a:path w="290" h="34" extrusionOk="0">
                  <a:moveTo>
                    <a:pt x="216" y="34"/>
                  </a:moveTo>
                  <a:cubicBezTo>
                    <a:pt x="151" y="34"/>
                    <a:pt x="85" y="32"/>
                    <a:pt x="20" y="28"/>
                  </a:cubicBezTo>
                  <a:cubicBezTo>
                    <a:pt x="13" y="28"/>
                    <a:pt x="4" y="27"/>
                    <a:pt x="2" y="20"/>
                  </a:cubicBezTo>
                  <a:cubicBezTo>
                    <a:pt x="0" y="16"/>
                    <a:pt x="1" y="11"/>
                    <a:pt x="6" y="8"/>
                  </a:cubicBezTo>
                  <a:cubicBezTo>
                    <a:pt x="10" y="5"/>
                    <a:pt x="15" y="4"/>
                    <a:pt x="19" y="3"/>
                  </a:cubicBezTo>
                  <a:cubicBezTo>
                    <a:pt x="35" y="0"/>
                    <a:pt x="51" y="0"/>
                    <a:pt x="66" y="0"/>
                  </a:cubicBezTo>
                  <a:cubicBezTo>
                    <a:pt x="251" y="3"/>
                    <a:pt x="251" y="3"/>
                    <a:pt x="251" y="3"/>
                  </a:cubicBezTo>
                  <a:cubicBezTo>
                    <a:pt x="257" y="3"/>
                    <a:pt x="265" y="5"/>
                    <a:pt x="274" y="7"/>
                  </a:cubicBezTo>
                  <a:cubicBezTo>
                    <a:pt x="280" y="8"/>
                    <a:pt x="286" y="12"/>
                    <a:pt x="289" y="16"/>
                  </a:cubicBezTo>
                  <a:cubicBezTo>
                    <a:pt x="290" y="19"/>
                    <a:pt x="290" y="22"/>
                    <a:pt x="289" y="24"/>
                  </a:cubicBezTo>
                  <a:cubicBezTo>
                    <a:pt x="287" y="30"/>
                    <a:pt x="280" y="33"/>
                    <a:pt x="267" y="33"/>
                  </a:cubicBezTo>
                  <a:cubicBezTo>
                    <a:pt x="250" y="34"/>
                    <a:pt x="233" y="34"/>
                    <a:pt x="216" y="34"/>
                  </a:cubicBezTo>
                  <a:close/>
                  <a:moveTo>
                    <a:pt x="53" y="4"/>
                  </a:moveTo>
                  <a:cubicBezTo>
                    <a:pt x="42" y="4"/>
                    <a:pt x="31" y="5"/>
                    <a:pt x="20" y="7"/>
                  </a:cubicBezTo>
                  <a:cubicBezTo>
                    <a:pt x="16" y="7"/>
                    <a:pt x="12" y="8"/>
                    <a:pt x="8" y="11"/>
                  </a:cubicBezTo>
                  <a:cubicBezTo>
                    <a:pt x="6" y="13"/>
                    <a:pt x="4" y="16"/>
                    <a:pt x="5" y="19"/>
                  </a:cubicBezTo>
                  <a:cubicBezTo>
                    <a:pt x="7" y="23"/>
                    <a:pt x="14" y="24"/>
                    <a:pt x="20" y="24"/>
                  </a:cubicBezTo>
                  <a:cubicBezTo>
                    <a:pt x="102" y="29"/>
                    <a:pt x="185" y="31"/>
                    <a:pt x="267" y="29"/>
                  </a:cubicBezTo>
                  <a:cubicBezTo>
                    <a:pt x="278" y="29"/>
                    <a:pt x="284" y="27"/>
                    <a:pt x="286" y="23"/>
                  </a:cubicBezTo>
                  <a:cubicBezTo>
                    <a:pt x="286" y="21"/>
                    <a:pt x="286" y="20"/>
                    <a:pt x="285" y="18"/>
                  </a:cubicBezTo>
                  <a:cubicBezTo>
                    <a:pt x="283" y="15"/>
                    <a:pt x="278" y="12"/>
                    <a:pt x="273" y="10"/>
                  </a:cubicBezTo>
                  <a:cubicBezTo>
                    <a:pt x="264" y="9"/>
                    <a:pt x="256" y="7"/>
                    <a:pt x="251" y="7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2" y="4"/>
                    <a:pt x="57" y="4"/>
                    <a:pt x="53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656;p35"/>
            <p:cNvSpPr/>
            <p:nvPr/>
          </p:nvSpPr>
          <p:spPr>
            <a:xfrm>
              <a:off x="8072438" y="6473825"/>
              <a:ext cx="1119188" cy="152400"/>
            </a:xfrm>
            <a:custGeom>
              <a:avLst/>
              <a:gdLst/>
              <a:ahLst/>
              <a:cxnLst/>
              <a:rect l="l" t="t" r="r" b="b"/>
              <a:pathLst>
                <a:path w="705" h="96" extrusionOk="0">
                  <a:moveTo>
                    <a:pt x="0" y="3"/>
                  </a:moveTo>
                  <a:lnTo>
                    <a:pt x="705" y="0"/>
                  </a:lnTo>
                  <a:lnTo>
                    <a:pt x="703" y="96"/>
                  </a:lnTo>
                  <a:lnTo>
                    <a:pt x="2" y="9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35"/>
            <p:cNvSpPr/>
            <p:nvPr/>
          </p:nvSpPr>
          <p:spPr>
            <a:xfrm>
              <a:off x="8072438" y="6337300"/>
              <a:ext cx="1119188" cy="141288"/>
            </a:xfrm>
            <a:custGeom>
              <a:avLst/>
              <a:gdLst/>
              <a:ahLst/>
              <a:cxnLst/>
              <a:rect l="l" t="t" r="r" b="b"/>
              <a:pathLst>
                <a:path w="705" h="89" extrusionOk="0">
                  <a:moveTo>
                    <a:pt x="611" y="3"/>
                  </a:moveTo>
                  <a:lnTo>
                    <a:pt x="113" y="0"/>
                  </a:lnTo>
                  <a:lnTo>
                    <a:pt x="0" y="89"/>
                  </a:lnTo>
                  <a:lnTo>
                    <a:pt x="705" y="86"/>
                  </a:lnTo>
                  <a:lnTo>
                    <a:pt x="611" y="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658;p35"/>
            <p:cNvSpPr/>
            <p:nvPr/>
          </p:nvSpPr>
          <p:spPr>
            <a:xfrm>
              <a:off x="9020176" y="6497638"/>
              <a:ext cx="114300" cy="98425"/>
            </a:xfrm>
            <a:custGeom>
              <a:avLst/>
              <a:gdLst/>
              <a:ahLst/>
              <a:cxnLst/>
              <a:rect l="l" t="t" r="r" b="b"/>
              <a:pathLst>
                <a:path w="47" h="40" extrusionOk="0">
                  <a:moveTo>
                    <a:pt x="24" y="40"/>
                  </a:moveTo>
                  <a:cubicBezTo>
                    <a:pt x="18" y="40"/>
                    <a:pt x="12" y="38"/>
                    <a:pt x="8" y="34"/>
                  </a:cubicBezTo>
                  <a:cubicBezTo>
                    <a:pt x="7" y="33"/>
                    <a:pt x="7" y="33"/>
                    <a:pt x="6" y="32"/>
                  </a:cubicBezTo>
                  <a:cubicBezTo>
                    <a:pt x="2" y="27"/>
                    <a:pt x="0" y="20"/>
                    <a:pt x="3" y="14"/>
                  </a:cubicBezTo>
                  <a:cubicBezTo>
                    <a:pt x="5" y="7"/>
                    <a:pt x="11" y="2"/>
                    <a:pt x="17" y="1"/>
                  </a:cubicBezTo>
                  <a:cubicBezTo>
                    <a:pt x="21" y="0"/>
                    <a:pt x="25" y="0"/>
                    <a:pt x="28" y="0"/>
                  </a:cubicBezTo>
                  <a:cubicBezTo>
                    <a:pt x="36" y="2"/>
                    <a:pt x="43" y="8"/>
                    <a:pt x="45" y="15"/>
                  </a:cubicBezTo>
                  <a:cubicBezTo>
                    <a:pt x="47" y="23"/>
                    <a:pt x="43" y="32"/>
                    <a:pt x="35" y="37"/>
                  </a:cubicBezTo>
                  <a:cubicBezTo>
                    <a:pt x="32" y="39"/>
                    <a:pt x="28" y="40"/>
                    <a:pt x="24" y="40"/>
                  </a:cubicBezTo>
                  <a:close/>
                  <a:moveTo>
                    <a:pt x="18" y="5"/>
                  </a:moveTo>
                  <a:cubicBezTo>
                    <a:pt x="13" y="6"/>
                    <a:pt x="8" y="10"/>
                    <a:pt x="6" y="15"/>
                  </a:cubicBezTo>
                  <a:cubicBezTo>
                    <a:pt x="5" y="20"/>
                    <a:pt x="6" y="26"/>
                    <a:pt x="9" y="30"/>
                  </a:cubicBezTo>
                  <a:cubicBezTo>
                    <a:pt x="10" y="30"/>
                    <a:pt x="10" y="30"/>
                    <a:pt x="10" y="31"/>
                  </a:cubicBezTo>
                  <a:cubicBezTo>
                    <a:pt x="16" y="36"/>
                    <a:pt x="26" y="37"/>
                    <a:pt x="33" y="33"/>
                  </a:cubicBezTo>
                  <a:cubicBezTo>
                    <a:pt x="39" y="30"/>
                    <a:pt x="43" y="22"/>
                    <a:pt x="41" y="16"/>
                  </a:cubicBezTo>
                  <a:cubicBezTo>
                    <a:pt x="40" y="10"/>
                    <a:pt x="34" y="5"/>
                    <a:pt x="27" y="4"/>
                  </a:cubicBezTo>
                  <a:cubicBezTo>
                    <a:pt x="24" y="4"/>
                    <a:pt x="22" y="4"/>
                    <a:pt x="18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659;p35"/>
            <p:cNvSpPr/>
            <p:nvPr/>
          </p:nvSpPr>
          <p:spPr>
            <a:xfrm>
              <a:off x="8974138" y="6497638"/>
              <a:ext cx="11113" cy="90487"/>
            </a:xfrm>
            <a:custGeom>
              <a:avLst/>
              <a:gdLst/>
              <a:ahLst/>
              <a:cxnLst/>
              <a:rect l="l" t="t" r="r" b="b"/>
              <a:pathLst>
                <a:path w="5" h="37" extrusionOk="0">
                  <a:moveTo>
                    <a:pt x="3" y="37"/>
                  </a:moveTo>
                  <a:cubicBezTo>
                    <a:pt x="2" y="37"/>
                    <a:pt x="1" y="36"/>
                    <a:pt x="1" y="3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7"/>
                    <a:pt x="4" y="37"/>
                  </a:cubicBezTo>
                  <a:lnTo>
                    <a:pt x="3" y="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35"/>
            <p:cNvSpPr/>
            <p:nvPr/>
          </p:nvSpPr>
          <p:spPr>
            <a:xfrm>
              <a:off x="8934451" y="6488113"/>
              <a:ext cx="14288" cy="115888"/>
            </a:xfrm>
            <a:custGeom>
              <a:avLst/>
              <a:gdLst/>
              <a:ahLst/>
              <a:cxnLst/>
              <a:rect l="l" t="t" r="r" b="b"/>
              <a:pathLst>
                <a:path w="6" h="47" extrusionOk="0">
                  <a:moveTo>
                    <a:pt x="4" y="47"/>
                  </a:moveTo>
                  <a:cubicBezTo>
                    <a:pt x="3" y="47"/>
                    <a:pt x="2" y="46"/>
                    <a:pt x="2" y="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5" y="47"/>
                    <a:pt x="4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61;p35"/>
            <p:cNvSpPr/>
            <p:nvPr/>
          </p:nvSpPr>
          <p:spPr>
            <a:xfrm>
              <a:off x="8126413" y="6475413"/>
              <a:ext cx="44450" cy="142875"/>
            </a:xfrm>
            <a:custGeom>
              <a:avLst/>
              <a:gdLst/>
              <a:ahLst/>
              <a:cxnLst/>
              <a:rect l="l" t="t" r="r" b="b"/>
              <a:pathLst>
                <a:path w="18" h="58" extrusionOk="0">
                  <a:moveTo>
                    <a:pt x="9" y="58"/>
                  </a:moveTo>
                  <a:cubicBezTo>
                    <a:pt x="9" y="58"/>
                    <a:pt x="8" y="58"/>
                    <a:pt x="8" y="57"/>
                  </a:cubicBezTo>
                  <a:cubicBezTo>
                    <a:pt x="7" y="56"/>
                    <a:pt x="7" y="55"/>
                    <a:pt x="8" y="54"/>
                  </a:cubicBezTo>
                  <a:cubicBezTo>
                    <a:pt x="12" y="50"/>
                    <a:pt x="14" y="44"/>
                    <a:pt x="12" y="38"/>
                  </a:cubicBezTo>
                  <a:cubicBezTo>
                    <a:pt x="11" y="34"/>
                    <a:pt x="9" y="31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4" y="23"/>
                    <a:pt x="2" y="19"/>
                    <a:pt x="1" y="14"/>
                  </a:cubicBezTo>
                  <a:cubicBezTo>
                    <a:pt x="0" y="9"/>
                    <a:pt x="2" y="3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5" y="6"/>
                    <a:pt x="4" y="9"/>
                    <a:pt x="5" y="14"/>
                  </a:cubicBezTo>
                  <a:cubicBezTo>
                    <a:pt x="5" y="17"/>
                    <a:pt x="8" y="21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3" y="29"/>
                    <a:pt x="15" y="33"/>
                    <a:pt x="16" y="37"/>
                  </a:cubicBezTo>
                  <a:cubicBezTo>
                    <a:pt x="18" y="44"/>
                    <a:pt x="16" y="52"/>
                    <a:pt x="11" y="57"/>
                  </a:cubicBezTo>
                  <a:cubicBezTo>
                    <a:pt x="10" y="58"/>
                    <a:pt x="10" y="58"/>
                    <a:pt x="9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662;p35"/>
            <p:cNvSpPr/>
            <p:nvPr/>
          </p:nvSpPr>
          <p:spPr>
            <a:xfrm>
              <a:off x="8162926" y="6365875"/>
              <a:ext cx="938213" cy="77788"/>
            </a:xfrm>
            <a:custGeom>
              <a:avLst/>
              <a:gdLst/>
              <a:ahLst/>
              <a:cxnLst/>
              <a:rect l="l" t="t" r="r" b="b"/>
              <a:pathLst>
                <a:path w="591" h="49" extrusionOk="0">
                  <a:moveTo>
                    <a:pt x="0" y="0"/>
                  </a:moveTo>
                  <a:lnTo>
                    <a:pt x="591" y="0"/>
                  </a:lnTo>
                  <a:lnTo>
                    <a:pt x="589" y="49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663;p35"/>
            <p:cNvSpPr/>
            <p:nvPr/>
          </p:nvSpPr>
          <p:spPr>
            <a:xfrm>
              <a:off x="8162926" y="6273800"/>
              <a:ext cx="938213" cy="92075"/>
            </a:xfrm>
            <a:custGeom>
              <a:avLst/>
              <a:gdLst/>
              <a:ahLst/>
              <a:cxnLst/>
              <a:rect l="l" t="t" r="r" b="b"/>
              <a:pathLst>
                <a:path w="591" h="58" extrusionOk="0">
                  <a:moveTo>
                    <a:pt x="514" y="0"/>
                  </a:moveTo>
                  <a:lnTo>
                    <a:pt x="68" y="1"/>
                  </a:lnTo>
                  <a:lnTo>
                    <a:pt x="0" y="58"/>
                  </a:lnTo>
                  <a:lnTo>
                    <a:pt x="591" y="58"/>
                  </a:lnTo>
                  <a:lnTo>
                    <a:pt x="5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664;p35"/>
            <p:cNvSpPr/>
            <p:nvPr/>
          </p:nvSpPr>
          <p:spPr>
            <a:xfrm>
              <a:off x="8208963" y="6364288"/>
              <a:ext cx="17462" cy="79375"/>
            </a:xfrm>
            <a:custGeom>
              <a:avLst/>
              <a:gdLst/>
              <a:ahLst/>
              <a:cxnLst/>
              <a:rect l="l" t="t" r="r" b="b"/>
              <a:pathLst>
                <a:path w="7" h="33" extrusionOk="0">
                  <a:moveTo>
                    <a:pt x="5" y="33"/>
                  </a:moveTo>
                  <a:cubicBezTo>
                    <a:pt x="4" y="33"/>
                    <a:pt x="3" y="32"/>
                    <a:pt x="3" y="31"/>
                  </a:cubicBezTo>
                  <a:cubicBezTo>
                    <a:pt x="1" y="21"/>
                    <a:pt x="0" y="1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4" y="11"/>
                    <a:pt x="5" y="21"/>
                    <a:pt x="7" y="30"/>
                  </a:cubicBezTo>
                  <a:cubicBezTo>
                    <a:pt x="7" y="31"/>
                    <a:pt x="7" y="32"/>
                    <a:pt x="6" y="33"/>
                  </a:cubicBezTo>
                  <a:lnTo>
                    <a:pt x="5" y="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665;p35"/>
            <p:cNvSpPr/>
            <p:nvPr/>
          </p:nvSpPr>
          <p:spPr>
            <a:xfrm>
              <a:off x="8235951" y="6361113"/>
              <a:ext cx="15875" cy="82550"/>
            </a:xfrm>
            <a:custGeom>
              <a:avLst/>
              <a:gdLst/>
              <a:ahLst/>
              <a:cxnLst/>
              <a:rect l="l" t="t" r="r" b="b"/>
              <a:pathLst>
                <a:path w="6" h="34" extrusionOk="0">
                  <a:moveTo>
                    <a:pt x="4" y="34"/>
                  </a:moveTo>
                  <a:cubicBezTo>
                    <a:pt x="3" y="34"/>
                    <a:pt x="2" y="33"/>
                    <a:pt x="2" y="32"/>
                  </a:cubicBezTo>
                  <a:cubicBezTo>
                    <a:pt x="1" y="22"/>
                    <a:pt x="0" y="12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5" y="2"/>
                  </a:cubicBezTo>
                  <a:cubicBezTo>
                    <a:pt x="5" y="12"/>
                    <a:pt x="5" y="22"/>
                    <a:pt x="6" y="32"/>
                  </a:cubicBezTo>
                  <a:cubicBezTo>
                    <a:pt x="6" y="33"/>
                    <a:pt x="5" y="34"/>
                    <a:pt x="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666;p35"/>
            <p:cNvSpPr/>
            <p:nvPr/>
          </p:nvSpPr>
          <p:spPr>
            <a:xfrm>
              <a:off x="9007476" y="6361113"/>
              <a:ext cx="9525" cy="82550"/>
            </a:xfrm>
            <a:custGeom>
              <a:avLst/>
              <a:gdLst/>
              <a:ahLst/>
              <a:cxnLst/>
              <a:rect l="l" t="t" r="r" b="b"/>
              <a:pathLst>
                <a:path w="4" h="34" extrusionOk="0">
                  <a:moveTo>
                    <a:pt x="2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3" y="34"/>
                    <a:pt x="2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67;p35"/>
            <p:cNvSpPr/>
            <p:nvPr/>
          </p:nvSpPr>
          <p:spPr>
            <a:xfrm>
              <a:off x="8978901" y="6361113"/>
              <a:ext cx="11113" cy="80963"/>
            </a:xfrm>
            <a:custGeom>
              <a:avLst/>
              <a:gdLst/>
              <a:ahLst/>
              <a:cxnLst/>
              <a:rect l="l" t="t" r="r" b="b"/>
              <a:pathLst>
                <a:path w="5" h="33" extrusionOk="0">
                  <a:moveTo>
                    <a:pt x="3" y="33"/>
                  </a:moveTo>
                  <a:cubicBezTo>
                    <a:pt x="2" y="33"/>
                    <a:pt x="1" y="33"/>
                    <a:pt x="1" y="32"/>
                  </a:cubicBezTo>
                  <a:cubicBezTo>
                    <a:pt x="0" y="22"/>
                    <a:pt x="0" y="1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4" y="12"/>
                    <a:pt x="4" y="22"/>
                    <a:pt x="5" y="31"/>
                  </a:cubicBezTo>
                  <a:cubicBezTo>
                    <a:pt x="5" y="32"/>
                    <a:pt x="4" y="33"/>
                    <a:pt x="3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668;p35"/>
            <p:cNvSpPr/>
            <p:nvPr/>
          </p:nvSpPr>
          <p:spPr>
            <a:xfrm>
              <a:off x="8407401" y="6384925"/>
              <a:ext cx="336550" cy="44450"/>
            </a:xfrm>
            <a:custGeom>
              <a:avLst/>
              <a:gdLst/>
              <a:ahLst/>
              <a:cxnLst/>
              <a:rect l="l" t="t" r="r" b="b"/>
              <a:pathLst>
                <a:path w="137" h="18" extrusionOk="0">
                  <a:moveTo>
                    <a:pt x="56" y="18"/>
                  </a:moveTo>
                  <a:cubicBezTo>
                    <a:pt x="38" y="18"/>
                    <a:pt x="19" y="18"/>
                    <a:pt x="2" y="17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0" y="16"/>
                    <a:pt x="0" y="15"/>
                    <a:pt x="1" y="14"/>
                  </a:cubicBezTo>
                  <a:cubicBezTo>
                    <a:pt x="1" y="14"/>
                    <a:pt x="1" y="11"/>
                    <a:pt x="1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128" y="1"/>
                    <a:pt x="134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6" y="1"/>
                    <a:pt x="136" y="2"/>
                    <a:pt x="136" y="3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7" y="16"/>
                    <a:pt x="137" y="16"/>
                    <a:pt x="136" y="17"/>
                  </a:cubicBezTo>
                  <a:cubicBezTo>
                    <a:pt x="136" y="17"/>
                    <a:pt x="135" y="17"/>
                    <a:pt x="13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02" y="18"/>
                    <a:pt x="79" y="18"/>
                    <a:pt x="56" y="18"/>
                  </a:cubicBezTo>
                  <a:close/>
                  <a:moveTo>
                    <a:pt x="5" y="13"/>
                  </a:moveTo>
                  <a:cubicBezTo>
                    <a:pt x="43" y="14"/>
                    <a:pt x="88" y="14"/>
                    <a:pt x="121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29" y="5"/>
                    <a:pt x="124" y="5"/>
                    <a:pt x="114" y="5"/>
                  </a:cubicBezTo>
                  <a:cubicBezTo>
                    <a:pt x="102" y="5"/>
                    <a:pt x="86" y="5"/>
                    <a:pt x="69" y="5"/>
                  </a:cubicBezTo>
                  <a:cubicBezTo>
                    <a:pt x="41" y="5"/>
                    <a:pt x="13" y="4"/>
                    <a:pt x="5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0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669;p35"/>
            <p:cNvSpPr/>
            <p:nvPr/>
          </p:nvSpPr>
          <p:spPr>
            <a:xfrm>
              <a:off x="8221663" y="5641975"/>
              <a:ext cx="763587" cy="711200"/>
            </a:xfrm>
            <a:custGeom>
              <a:avLst/>
              <a:gdLst/>
              <a:ahLst/>
              <a:cxnLst/>
              <a:rect l="l" t="t" r="r" b="b"/>
              <a:pathLst>
                <a:path w="312" h="291" extrusionOk="0">
                  <a:moveTo>
                    <a:pt x="250" y="77"/>
                  </a:moveTo>
                  <a:cubicBezTo>
                    <a:pt x="250" y="114"/>
                    <a:pt x="252" y="123"/>
                    <a:pt x="247" y="160"/>
                  </a:cubicBezTo>
                  <a:cubicBezTo>
                    <a:pt x="245" y="173"/>
                    <a:pt x="238" y="212"/>
                    <a:pt x="226" y="217"/>
                  </a:cubicBezTo>
                  <a:cubicBezTo>
                    <a:pt x="216" y="222"/>
                    <a:pt x="202" y="223"/>
                    <a:pt x="192" y="217"/>
                  </a:cubicBezTo>
                  <a:cubicBezTo>
                    <a:pt x="183" y="212"/>
                    <a:pt x="162" y="187"/>
                    <a:pt x="129" y="190"/>
                  </a:cubicBezTo>
                  <a:cubicBezTo>
                    <a:pt x="116" y="191"/>
                    <a:pt x="102" y="202"/>
                    <a:pt x="94" y="210"/>
                  </a:cubicBezTo>
                  <a:cubicBezTo>
                    <a:pt x="84" y="221"/>
                    <a:pt x="76" y="237"/>
                    <a:pt x="64" y="228"/>
                  </a:cubicBezTo>
                  <a:cubicBezTo>
                    <a:pt x="55" y="221"/>
                    <a:pt x="50" y="211"/>
                    <a:pt x="43" y="202"/>
                  </a:cubicBezTo>
                  <a:cubicBezTo>
                    <a:pt x="36" y="193"/>
                    <a:pt x="24" y="186"/>
                    <a:pt x="14" y="190"/>
                  </a:cubicBezTo>
                  <a:cubicBezTo>
                    <a:pt x="8" y="192"/>
                    <a:pt x="3" y="198"/>
                    <a:pt x="1" y="205"/>
                  </a:cubicBezTo>
                  <a:cubicBezTo>
                    <a:pt x="0" y="211"/>
                    <a:pt x="0" y="218"/>
                    <a:pt x="1" y="225"/>
                  </a:cubicBezTo>
                  <a:cubicBezTo>
                    <a:pt x="5" y="251"/>
                    <a:pt x="11" y="257"/>
                    <a:pt x="32" y="272"/>
                  </a:cubicBezTo>
                  <a:cubicBezTo>
                    <a:pt x="53" y="286"/>
                    <a:pt x="87" y="291"/>
                    <a:pt x="106" y="274"/>
                  </a:cubicBezTo>
                  <a:cubicBezTo>
                    <a:pt x="116" y="264"/>
                    <a:pt x="125" y="251"/>
                    <a:pt x="139" y="248"/>
                  </a:cubicBezTo>
                  <a:cubicBezTo>
                    <a:pt x="150" y="246"/>
                    <a:pt x="169" y="264"/>
                    <a:pt x="179" y="269"/>
                  </a:cubicBezTo>
                  <a:cubicBezTo>
                    <a:pt x="216" y="288"/>
                    <a:pt x="258" y="280"/>
                    <a:pt x="283" y="247"/>
                  </a:cubicBezTo>
                  <a:cubicBezTo>
                    <a:pt x="299" y="225"/>
                    <a:pt x="304" y="197"/>
                    <a:pt x="307" y="170"/>
                  </a:cubicBezTo>
                  <a:cubicBezTo>
                    <a:pt x="312" y="123"/>
                    <a:pt x="309" y="66"/>
                    <a:pt x="308" y="42"/>
                  </a:cubicBezTo>
                  <a:cubicBezTo>
                    <a:pt x="307" y="29"/>
                    <a:pt x="295" y="2"/>
                    <a:pt x="277" y="1"/>
                  </a:cubicBezTo>
                  <a:cubicBezTo>
                    <a:pt x="260" y="0"/>
                    <a:pt x="252" y="11"/>
                    <a:pt x="250" y="22"/>
                  </a:cubicBezTo>
                  <a:cubicBezTo>
                    <a:pt x="247" y="38"/>
                    <a:pt x="250" y="58"/>
                    <a:pt x="250" y="7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670;p35"/>
            <p:cNvSpPr/>
            <p:nvPr/>
          </p:nvSpPr>
          <p:spPr>
            <a:xfrm>
              <a:off x="8843963" y="5832475"/>
              <a:ext cx="31800" cy="22200"/>
            </a:xfrm>
            <a:prstGeom prst="ellipse">
              <a:avLst/>
            </a:prstGeom>
            <a:solidFill>
              <a:srgbClr val="F766A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671;p35"/>
            <p:cNvSpPr/>
            <p:nvPr/>
          </p:nvSpPr>
          <p:spPr>
            <a:xfrm>
              <a:off x="8939213" y="5824538"/>
              <a:ext cx="34800" cy="20700"/>
            </a:xfrm>
            <a:prstGeom prst="ellipse">
              <a:avLst/>
            </a:prstGeom>
            <a:solidFill>
              <a:srgbClr val="F766A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672;p35"/>
            <p:cNvSpPr/>
            <p:nvPr/>
          </p:nvSpPr>
          <p:spPr>
            <a:xfrm>
              <a:off x="8845551" y="5797550"/>
              <a:ext cx="20638" cy="20638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7" y="2"/>
                    <a:pt x="7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1" y="6"/>
                    <a:pt x="0" y="4"/>
                  </a:cubicBezTo>
                </a:path>
              </a:pathLst>
            </a:custGeom>
            <a:solidFill>
              <a:srgbClr val="150E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3;p35"/>
            <p:cNvSpPr/>
            <p:nvPr/>
          </p:nvSpPr>
          <p:spPr>
            <a:xfrm>
              <a:off x="8951913" y="5792788"/>
              <a:ext cx="15875" cy="17462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ubicBezTo>
                    <a:pt x="7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</a:path>
              </a:pathLst>
            </a:custGeom>
            <a:solidFill>
              <a:srgbClr val="150E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674;p35"/>
            <p:cNvSpPr/>
            <p:nvPr/>
          </p:nvSpPr>
          <p:spPr>
            <a:xfrm>
              <a:off x="8890001" y="5837238"/>
              <a:ext cx="39688" cy="22225"/>
            </a:xfrm>
            <a:custGeom>
              <a:avLst/>
              <a:gdLst/>
              <a:ahLst/>
              <a:cxnLst/>
              <a:rect l="l" t="t" r="r" b="b"/>
              <a:pathLst>
                <a:path w="16" h="9" extrusionOk="0">
                  <a:moveTo>
                    <a:pt x="8" y="9"/>
                  </a:moveTo>
                  <a:cubicBezTo>
                    <a:pt x="5" y="9"/>
                    <a:pt x="2" y="7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5"/>
                    <a:pt x="6" y="7"/>
                    <a:pt x="8" y="6"/>
                  </a:cubicBezTo>
                  <a:cubicBezTo>
                    <a:pt x="10" y="6"/>
                    <a:pt x="13" y="4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6" y="1"/>
                    <a:pt x="15" y="2"/>
                  </a:cubicBezTo>
                  <a:cubicBezTo>
                    <a:pt x="14" y="5"/>
                    <a:pt x="11" y="8"/>
                    <a:pt x="8" y="8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675;p35"/>
            <p:cNvSpPr/>
            <p:nvPr/>
          </p:nvSpPr>
          <p:spPr>
            <a:xfrm>
              <a:off x="8777288" y="5756275"/>
              <a:ext cx="57150" cy="125412"/>
            </a:xfrm>
            <a:custGeom>
              <a:avLst/>
              <a:gdLst/>
              <a:ahLst/>
              <a:cxnLst/>
              <a:rect l="l" t="t" r="r" b="b"/>
              <a:pathLst>
                <a:path w="23" h="51" extrusionOk="0">
                  <a:moveTo>
                    <a:pt x="22" y="0"/>
                  </a:moveTo>
                  <a:cubicBezTo>
                    <a:pt x="10" y="0"/>
                    <a:pt x="0" y="11"/>
                    <a:pt x="0" y="26"/>
                  </a:cubicBezTo>
                  <a:cubicBezTo>
                    <a:pt x="0" y="40"/>
                    <a:pt x="10" y="51"/>
                    <a:pt x="22" y="51"/>
                  </a:cubicBezTo>
                  <a:cubicBezTo>
                    <a:pt x="22" y="51"/>
                    <a:pt x="23" y="51"/>
                    <a:pt x="23" y="51"/>
                  </a:cubicBezTo>
                  <a:cubicBezTo>
                    <a:pt x="23" y="45"/>
                    <a:pt x="23" y="38"/>
                    <a:pt x="23" y="30"/>
                  </a:cubicBezTo>
                  <a:cubicBezTo>
                    <a:pt x="23" y="20"/>
                    <a:pt x="22" y="1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0F3E8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676;p35"/>
            <p:cNvSpPr/>
            <p:nvPr/>
          </p:nvSpPr>
          <p:spPr>
            <a:xfrm>
              <a:off x="8831263" y="5756275"/>
              <a:ext cx="53975" cy="125412"/>
            </a:xfrm>
            <a:custGeom>
              <a:avLst/>
              <a:gdLst/>
              <a:ahLst/>
              <a:cxnLst/>
              <a:rect l="l" t="t" r="r" b="b"/>
              <a:pathLst>
                <a:path w="22" h="51" extrusionOk="0">
                  <a:moveTo>
                    <a:pt x="12" y="40"/>
                  </a:moveTo>
                  <a:cubicBezTo>
                    <a:pt x="8" y="40"/>
                    <a:pt x="5" y="38"/>
                    <a:pt x="5" y="36"/>
                  </a:cubicBezTo>
                  <a:cubicBezTo>
                    <a:pt x="5" y="33"/>
                    <a:pt x="8" y="31"/>
                    <a:pt x="12" y="31"/>
                  </a:cubicBezTo>
                  <a:cubicBezTo>
                    <a:pt x="15" y="31"/>
                    <a:pt x="18" y="33"/>
                    <a:pt x="18" y="36"/>
                  </a:cubicBezTo>
                  <a:cubicBezTo>
                    <a:pt x="18" y="38"/>
                    <a:pt x="15" y="40"/>
                    <a:pt x="12" y="40"/>
                  </a:cubicBezTo>
                  <a:moveTo>
                    <a:pt x="10" y="25"/>
                  </a:moveTo>
                  <a:cubicBezTo>
                    <a:pt x="8" y="25"/>
                    <a:pt x="7" y="23"/>
                    <a:pt x="6" y="21"/>
                  </a:cubicBezTo>
                  <a:cubicBezTo>
                    <a:pt x="6" y="19"/>
                    <a:pt x="8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2" y="17"/>
                    <a:pt x="13" y="19"/>
                    <a:pt x="13" y="21"/>
                  </a:cubicBezTo>
                  <a:cubicBezTo>
                    <a:pt x="14" y="23"/>
                    <a:pt x="12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moveTo>
                    <a:pt x="0" y="0"/>
                  </a:moveTo>
                  <a:cubicBezTo>
                    <a:pt x="0" y="10"/>
                    <a:pt x="1" y="20"/>
                    <a:pt x="1" y="30"/>
                  </a:cubicBezTo>
                  <a:cubicBezTo>
                    <a:pt x="1" y="38"/>
                    <a:pt x="1" y="45"/>
                    <a:pt x="1" y="51"/>
                  </a:cubicBezTo>
                  <a:cubicBezTo>
                    <a:pt x="13" y="50"/>
                    <a:pt x="22" y="39"/>
                    <a:pt x="22" y="26"/>
                  </a:cubicBezTo>
                  <a:cubicBezTo>
                    <a:pt x="22" y="12"/>
                    <a:pt x="12" y="0"/>
                    <a:pt x="0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677;p35"/>
            <p:cNvSpPr/>
            <p:nvPr/>
          </p:nvSpPr>
          <p:spPr>
            <a:xfrm>
              <a:off x="8843963" y="5832475"/>
              <a:ext cx="31800" cy="22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678;p35"/>
            <p:cNvSpPr/>
            <p:nvPr/>
          </p:nvSpPr>
          <p:spPr>
            <a:xfrm>
              <a:off x="8845551" y="5797550"/>
              <a:ext cx="20638" cy="20638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6"/>
                    <a:pt x="2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8" y="6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679;p35"/>
            <p:cNvSpPr/>
            <p:nvPr/>
          </p:nvSpPr>
          <p:spPr>
            <a:xfrm>
              <a:off x="8772526" y="5751513"/>
              <a:ext cx="117475" cy="134938"/>
            </a:xfrm>
            <a:custGeom>
              <a:avLst/>
              <a:gdLst/>
              <a:ahLst/>
              <a:cxnLst/>
              <a:rect l="l" t="t" r="r" b="b"/>
              <a:pathLst>
                <a:path w="48" h="55" extrusionOk="0">
                  <a:moveTo>
                    <a:pt x="24" y="55"/>
                  </a:moveTo>
                  <a:cubicBezTo>
                    <a:pt x="11" y="55"/>
                    <a:pt x="0" y="43"/>
                    <a:pt x="0" y="28"/>
                  </a:cubicBezTo>
                  <a:cubicBezTo>
                    <a:pt x="0" y="12"/>
                    <a:pt x="11" y="0"/>
                    <a:pt x="24" y="0"/>
                  </a:cubicBezTo>
                  <a:cubicBezTo>
                    <a:pt x="37" y="0"/>
                    <a:pt x="48" y="12"/>
                    <a:pt x="48" y="28"/>
                  </a:cubicBezTo>
                  <a:cubicBezTo>
                    <a:pt x="48" y="43"/>
                    <a:pt x="37" y="55"/>
                    <a:pt x="24" y="55"/>
                  </a:cubicBezTo>
                  <a:close/>
                  <a:moveTo>
                    <a:pt x="24" y="4"/>
                  </a:moveTo>
                  <a:cubicBezTo>
                    <a:pt x="13" y="4"/>
                    <a:pt x="4" y="15"/>
                    <a:pt x="4" y="28"/>
                  </a:cubicBezTo>
                  <a:cubicBezTo>
                    <a:pt x="4" y="41"/>
                    <a:pt x="13" y="51"/>
                    <a:pt x="24" y="51"/>
                  </a:cubicBezTo>
                  <a:cubicBezTo>
                    <a:pt x="35" y="51"/>
                    <a:pt x="44" y="41"/>
                    <a:pt x="44" y="28"/>
                  </a:cubicBezTo>
                  <a:cubicBezTo>
                    <a:pt x="44" y="15"/>
                    <a:pt x="35" y="4"/>
                    <a:pt x="24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680;p35"/>
            <p:cNvSpPr/>
            <p:nvPr/>
          </p:nvSpPr>
          <p:spPr>
            <a:xfrm>
              <a:off x="8975726" y="5745163"/>
              <a:ext cx="66675" cy="12382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5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2"/>
                    <a:pt x="1" y="30"/>
                    <a:pt x="2" y="51"/>
                  </a:cubicBezTo>
                  <a:cubicBezTo>
                    <a:pt x="3" y="51"/>
                    <a:pt x="4" y="51"/>
                    <a:pt x="5" y="51"/>
                  </a:cubicBezTo>
                  <a:cubicBezTo>
                    <a:pt x="17" y="51"/>
                    <a:pt x="27" y="40"/>
                    <a:pt x="27" y="26"/>
                  </a:cubicBezTo>
                  <a:cubicBezTo>
                    <a:pt x="27" y="12"/>
                    <a:pt x="17" y="0"/>
                    <a:pt x="5" y="0"/>
                  </a:cubicBezTo>
                </a:path>
              </a:pathLst>
            </a:custGeom>
            <a:solidFill>
              <a:srgbClr val="F0F3E8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681;p35"/>
            <p:cNvSpPr/>
            <p:nvPr/>
          </p:nvSpPr>
          <p:spPr>
            <a:xfrm>
              <a:off x="8934451" y="5746750"/>
              <a:ext cx="46038" cy="122238"/>
            </a:xfrm>
            <a:custGeom>
              <a:avLst/>
              <a:gdLst/>
              <a:ahLst/>
              <a:cxnLst/>
              <a:rect l="l" t="t" r="r" b="b"/>
              <a:pathLst>
                <a:path w="19" h="50" extrusionOk="0">
                  <a:moveTo>
                    <a:pt x="9" y="40"/>
                  </a:moveTo>
                  <a:cubicBezTo>
                    <a:pt x="5" y="40"/>
                    <a:pt x="2" y="38"/>
                    <a:pt x="2" y="36"/>
                  </a:cubicBezTo>
                  <a:cubicBezTo>
                    <a:pt x="2" y="33"/>
                    <a:pt x="5" y="32"/>
                    <a:pt x="9" y="32"/>
                  </a:cubicBezTo>
                  <a:cubicBezTo>
                    <a:pt x="13" y="32"/>
                    <a:pt x="16" y="33"/>
                    <a:pt x="16" y="36"/>
                  </a:cubicBezTo>
                  <a:cubicBezTo>
                    <a:pt x="16" y="38"/>
                    <a:pt x="13" y="40"/>
                    <a:pt x="9" y="40"/>
                  </a:cubicBezTo>
                  <a:moveTo>
                    <a:pt x="11" y="26"/>
                  </a:moveTo>
                  <a:cubicBezTo>
                    <a:pt x="9" y="26"/>
                    <a:pt x="7" y="25"/>
                    <a:pt x="7" y="23"/>
                  </a:cubicBezTo>
                  <a:cubicBezTo>
                    <a:pt x="7" y="21"/>
                    <a:pt x="9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4" y="20"/>
                    <a:pt x="14" y="22"/>
                  </a:cubicBezTo>
                  <a:cubicBezTo>
                    <a:pt x="14" y="25"/>
                    <a:pt x="13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17" y="0"/>
                  </a:moveTo>
                  <a:cubicBezTo>
                    <a:pt x="7" y="2"/>
                    <a:pt x="0" y="13"/>
                    <a:pt x="0" y="25"/>
                  </a:cubicBezTo>
                  <a:cubicBezTo>
                    <a:pt x="0" y="38"/>
                    <a:pt x="8" y="48"/>
                    <a:pt x="19" y="50"/>
                  </a:cubicBezTo>
                  <a:cubicBezTo>
                    <a:pt x="18" y="29"/>
                    <a:pt x="17" y="11"/>
                    <a:pt x="17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682;p35"/>
            <p:cNvSpPr/>
            <p:nvPr/>
          </p:nvSpPr>
          <p:spPr>
            <a:xfrm>
              <a:off x="8939213" y="5824538"/>
              <a:ext cx="34800" cy="2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683;p35"/>
            <p:cNvSpPr/>
            <p:nvPr/>
          </p:nvSpPr>
          <p:spPr>
            <a:xfrm>
              <a:off x="8951913" y="5792788"/>
              <a:ext cx="15875" cy="17462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7" y="6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684;p35"/>
            <p:cNvSpPr/>
            <p:nvPr/>
          </p:nvSpPr>
          <p:spPr>
            <a:xfrm>
              <a:off x="8929688" y="5738813"/>
              <a:ext cx="117475" cy="134938"/>
            </a:xfrm>
            <a:custGeom>
              <a:avLst/>
              <a:gdLst/>
              <a:ahLst/>
              <a:cxnLst/>
              <a:rect l="l" t="t" r="r" b="b"/>
              <a:pathLst>
                <a:path w="48" h="55" extrusionOk="0">
                  <a:moveTo>
                    <a:pt x="24" y="55"/>
                  </a:moveTo>
                  <a:cubicBezTo>
                    <a:pt x="10" y="55"/>
                    <a:pt x="0" y="43"/>
                    <a:pt x="0" y="28"/>
                  </a:cubicBezTo>
                  <a:cubicBezTo>
                    <a:pt x="0" y="13"/>
                    <a:pt x="10" y="0"/>
                    <a:pt x="24" y="0"/>
                  </a:cubicBezTo>
                  <a:cubicBezTo>
                    <a:pt x="37" y="0"/>
                    <a:pt x="48" y="13"/>
                    <a:pt x="48" y="28"/>
                  </a:cubicBezTo>
                  <a:cubicBezTo>
                    <a:pt x="48" y="43"/>
                    <a:pt x="37" y="55"/>
                    <a:pt x="24" y="55"/>
                  </a:cubicBezTo>
                  <a:close/>
                  <a:moveTo>
                    <a:pt x="24" y="4"/>
                  </a:moveTo>
                  <a:cubicBezTo>
                    <a:pt x="13" y="4"/>
                    <a:pt x="4" y="15"/>
                    <a:pt x="4" y="28"/>
                  </a:cubicBezTo>
                  <a:cubicBezTo>
                    <a:pt x="4" y="41"/>
                    <a:pt x="13" y="51"/>
                    <a:pt x="24" y="51"/>
                  </a:cubicBezTo>
                  <a:cubicBezTo>
                    <a:pt x="35" y="51"/>
                    <a:pt x="44" y="41"/>
                    <a:pt x="44" y="28"/>
                  </a:cubicBezTo>
                  <a:cubicBezTo>
                    <a:pt x="44" y="15"/>
                    <a:pt x="35" y="4"/>
                    <a:pt x="24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685;p35"/>
            <p:cNvSpPr/>
            <p:nvPr/>
          </p:nvSpPr>
          <p:spPr>
            <a:xfrm>
              <a:off x="8877301" y="5788025"/>
              <a:ext cx="61913" cy="26988"/>
            </a:xfrm>
            <a:custGeom>
              <a:avLst/>
              <a:gdLst/>
              <a:ahLst/>
              <a:cxnLst/>
              <a:rect l="l" t="t" r="r" b="b"/>
              <a:pathLst>
                <a:path w="25" h="11" extrusionOk="0">
                  <a:moveTo>
                    <a:pt x="3" y="11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0" y="9"/>
                    <a:pt x="1" y="8"/>
                  </a:cubicBezTo>
                  <a:cubicBezTo>
                    <a:pt x="6" y="2"/>
                    <a:pt x="17" y="0"/>
                    <a:pt x="24" y="5"/>
                  </a:cubicBezTo>
                  <a:cubicBezTo>
                    <a:pt x="25" y="5"/>
                    <a:pt x="25" y="7"/>
                    <a:pt x="24" y="8"/>
                  </a:cubicBezTo>
                  <a:cubicBezTo>
                    <a:pt x="24" y="8"/>
                    <a:pt x="23" y="9"/>
                    <a:pt x="22" y="8"/>
                  </a:cubicBezTo>
                  <a:cubicBezTo>
                    <a:pt x="17" y="5"/>
                    <a:pt x="8" y="6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686;p35"/>
            <p:cNvSpPr/>
            <p:nvPr/>
          </p:nvSpPr>
          <p:spPr>
            <a:xfrm>
              <a:off x="8653463" y="6135688"/>
              <a:ext cx="227013" cy="201613"/>
            </a:xfrm>
            <a:custGeom>
              <a:avLst/>
              <a:gdLst/>
              <a:ahLst/>
              <a:cxnLst/>
              <a:rect l="l" t="t" r="r" b="b"/>
              <a:pathLst>
                <a:path w="93" h="82" extrusionOk="0">
                  <a:moveTo>
                    <a:pt x="19" y="14"/>
                  </a:moveTo>
                  <a:cubicBezTo>
                    <a:pt x="15" y="13"/>
                    <a:pt x="9" y="42"/>
                    <a:pt x="1" y="65"/>
                  </a:cubicBezTo>
                  <a:cubicBezTo>
                    <a:pt x="1" y="67"/>
                    <a:pt x="0" y="69"/>
                    <a:pt x="1" y="71"/>
                  </a:cubicBezTo>
                  <a:cubicBezTo>
                    <a:pt x="2" y="75"/>
                    <a:pt x="6" y="76"/>
                    <a:pt x="9" y="77"/>
                  </a:cubicBezTo>
                  <a:cubicBezTo>
                    <a:pt x="24" y="80"/>
                    <a:pt x="39" y="82"/>
                    <a:pt x="54" y="81"/>
                  </a:cubicBezTo>
                  <a:cubicBezTo>
                    <a:pt x="69" y="80"/>
                    <a:pt x="84" y="73"/>
                    <a:pt x="93" y="61"/>
                  </a:cubicBezTo>
                  <a:cubicBezTo>
                    <a:pt x="83" y="43"/>
                    <a:pt x="74" y="26"/>
                    <a:pt x="64" y="8"/>
                  </a:cubicBezTo>
                  <a:cubicBezTo>
                    <a:pt x="63" y="6"/>
                    <a:pt x="60" y="0"/>
                    <a:pt x="59" y="1"/>
                  </a:cubicBezTo>
                  <a:cubicBezTo>
                    <a:pt x="54" y="6"/>
                    <a:pt x="49" y="10"/>
                    <a:pt x="45" y="11"/>
                  </a:cubicBezTo>
                  <a:cubicBezTo>
                    <a:pt x="40" y="13"/>
                    <a:pt x="31" y="16"/>
                    <a:pt x="19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687;p35"/>
            <p:cNvSpPr/>
            <p:nvPr/>
          </p:nvSpPr>
          <p:spPr>
            <a:xfrm>
              <a:off x="8834438" y="5913438"/>
              <a:ext cx="28575" cy="14288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0" y="4"/>
                  </a:moveTo>
                  <a:cubicBezTo>
                    <a:pt x="4" y="1"/>
                    <a:pt x="8" y="0"/>
                    <a:pt x="12" y="3"/>
                  </a:cubicBezTo>
                  <a:cubicBezTo>
                    <a:pt x="8" y="6"/>
                    <a:pt x="4" y="6"/>
                    <a:pt x="0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688;p35"/>
            <p:cNvSpPr/>
            <p:nvPr/>
          </p:nvSpPr>
          <p:spPr>
            <a:xfrm>
              <a:off x="8967788" y="5910263"/>
              <a:ext cx="25400" cy="1587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0" y="3"/>
                  </a:moveTo>
                  <a:cubicBezTo>
                    <a:pt x="3" y="0"/>
                    <a:pt x="7" y="0"/>
                    <a:pt x="10" y="3"/>
                  </a:cubicBezTo>
                  <a:cubicBezTo>
                    <a:pt x="7" y="6"/>
                    <a:pt x="3" y="6"/>
                    <a:pt x="0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689;p35"/>
            <p:cNvSpPr/>
            <p:nvPr/>
          </p:nvSpPr>
          <p:spPr>
            <a:xfrm>
              <a:off x="8821738" y="6011863"/>
              <a:ext cx="34925" cy="11113"/>
            </a:xfrm>
            <a:custGeom>
              <a:avLst/>
              <a:gdLst/>
              <a:ahLst/>
              <a:cxnLst/>
              <a:rect l="l" t="t" r="r" b="b"/>
              <a:pathLst>
                <a:path w="14" h="5" extrusionOk="0">
                  <a:moveTo>
                    <a:pt x="0" y="3"/>
                  </a:moveTo>
                  <a:cubicBezTo>
                    <a:pt x="5" y="0"/>
                    <a:pt x="10" y="0"/>
                    <a:pt x="14" y="2"/>
                  </a:cubicBezTo>
                  <a:cubicBezTo>
                    <a:pt x="10" y="5"/>
                    <a:pt x="5" y="5"/>
                    <a:pt x="0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690;p35"/>
            <p:cNvSpPr/>
            <p:nvPr/>
          </p:nvSpPr>
          <p:spPr>
            <a:xfrm>
              <a:off x="8951913" y="6026150"/>
              <a:ext cx="42863" cy="14288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0" y="4"/>
                  </a:moveTo>
                  <a:cubicBezTo>
                    <a:pt x="6" y="1"/>
                    <a:pt x="12" y="0"/>
                    <a:pt x="18" y="3"/>
                  </a:cubicBezTo>
                  <a:cubicBezTo>
                    <a:pt x="12" y="6"/>
                    <a:pt x="6" y="6"/>
                    <a:pt x="0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691;p35"/>
            <p:cNvSpPr/>
            <p:nvPr/>
          </p:nvSpPr>
          <p:spPr>
            <a:xfrm>
              <a:off x="8804276" y="6089650"/>
              <a:ext cx="41275" cy="17462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0" y="2"/>
                  </a:moveTo>
                  <a:cubicBezTo>
                    <a:pt x="6" y="0"/>
                    <a:pt x="12" y="2"/>
                    <a:pt x="17" y="6"/>
                  </a:cubicBezTo>
                  <a:cubicBezTo>
                    <a:pt x="11" y="7"/>
                    <a:pt x="5" y="6"/>
                    <a:pt x="0" y="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92;p35"/>
            <p:cNvSpPr/>
            <p:nvPr/>
          </p:nvSpPr>
          <p:spPr>
            <a:xfrm>
              <a:off x="8934451" y="6130925"/>
              <a:ext cx="41275" cy="14288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17" y="5"/>
                  </a:moveTo>
                  <a:cubicBezTo>
                    <a:pt x="11" y="6"/>
                    <a:pt x="5" y="5"/>
                    <a:pt x="0" y="1"/>
                  </a:cubicBezTo>
                  <a:cubicBezTo>
                    <a:pt x="6" y="0"/>
                    <a:pt x="12" y="1"/>
                    <a:pt x="17" y="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693;p35"/>
            <p:cNvSpPr/>
            <p:nvPr/>
          </p:nvSpPr>
          <p:spPr>
            <a:xfrm>
              <a:off x="8650288" y="6140450"/>
              <a:ext cx="17462" cy="36513"/>
            </a:xfrm>
            <a:custGeom>
              <a:avLst/>
              <a:gdLst/>
              <a:ahLst/>
              <a:cxnLst/>
              <a:rect l="l" t="t" r="r" b="b"/>
              <a:pathLst>
                <a:path w="7" h="15" extrusionOk="0">
                  <a:moveTo>
                    <a:pt x="6" y="0"/>
                  </a:moveTo>
                  <a:cubicBezTo>
                    <a:pt x="7" y="6"/>
                    <a:pt x="5" y="11"/>
                    <a:pt x="1" y="15"/>
                  </a:cubicBezTo>
                  <a:cubicBezTo>
                    <a:pt x="0" y="9"/>
                    <a:pt x="2" y="4"/>
                    <a:pt x="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694;p35"/>
            <p:cNvSpPr/>
            <p:nvPr/>
          </p:nvSpPr>
          <p:spPr>
            <a:xfrm>
              <a:off x="8410576" y="6181725"/>
              <a:ext cx="17462" cy="38100"/>
            </a:xfrm>
            <a:custGeom>
              <a:avLst/>
              <a:gdLst/>
              <a:ahLst/>
              <a:cxnLst/>
              <a:rect l="l" t="t" r="r" b="b"/>
              <a:pathLst>
                <a:path w="7" h="15" extrusionOk="0">
                  <a:moveTo>
                    <a:pt x="0" y="0"/>
                  </a:moveTo>
                  <a:cubicBezTo>
                    <a:pt x="5" y="4"/>
                    <a:pt x="7" y="9"/>
                    <a:pt x="6" y="15"/>
                  </a:cubicBezTo>
                  <a:cubicBezTo>
                    <a:pt x="1" y="11"/>
                    <a:pt x="0" y="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695;p35"/>
            <p:cNvSpPr/>
            <p:nvPr/>
          </p:nvSpPr>
          <p:spPr>
            <a:xfrm>
              <a:off x="8405813" y="6307138"/>
              <a:ext cx="17462" cy="50800"/>
            </a:xfrm>
            <a:custGeom>
              <a:avLst/>
              <a:gdLst/>
              <a:ahLst/>
              <a:cxnLst/>
              <a:rect l="l" t="t" r="r" b="b"/>
              <a:pathLst>
                <a:path w="7" h="21" extrusionOk="0">
                  <a:moveTo>
                    <a:pt x="5" y="0"/>
                  </a:moveTo>
                  <a:cubicBezTo>
                    <a:pt x="7" y="7"/>
                    <a:pt x="5" y="15"/>
                    <a:pt x="0" y="21"/>
                  </a:cubicBezTo>
                  <a:cubicBezTo>
                    <a:pt x="0" y="13"/>
                    <a:pt x="2" y="7"/>
                    <a:pt x="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696;p35"/>
            <p:cNvSpPr/>
            <p:nvPr/>
          </p:nvSpPr>
          <p:spPr>
            <a:xfrm>
              <a:off x="8496301" y="6089650"/>
              <a:ext cx="19050" cy="39688"/>
            </a:xfrm>
            <a:custGeom>
              <a:avLst/>
              <a:gdLst/>
              <a:ahLst/>
              <a:cxnLst/>
              <a:rect l="l" t="t" r="r" b="b"/>
              <a:pathLst>
                <a:path w="8" h="16" extrusionOk="0">
                  <a:moveTo>
                    <a:pt x="0" y="0"/>
                  </a:moveTo>
                  <a:cubicBezTo>
                    <a:pt x="5" y="4"/>
                    <a:pt x="8" y="10"/>
                    <a:pt x="8" y="16"/>
                  </a:cubicBezTo>
                  <a:cubicBezTo>
                    <a:pt x="3" y="12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697;p35"/>
            <p:cNvSpPr/>
            <p:nvPr/>
          </p:nvSpPr>
          <p:spPr>
            <a:xfrm>
              <a:off x="8524876" y="6235700"/>
              <a:ext cx="17462" cy="58737"/>
            </a:xfrm>
            <a:custGeom>
              <a:avLst/>
              <a:gdLst/>
              <a:ahLst/>
              <a:cxnLst/>
              <a:rect l="l" t="t" r="r" b="b"/>
              <a:pathLst>
                <a:path w="7" h="24" extrusionOk="0">
                  <a:moveTo>
                    <a:pt x="1" y="0"/>
                  </a:moveTo>
                  <a:cubicBezTo>
                    <a:pt x="5" y="8"/>
                    <a:pt x="7" y="16"/>
                    <a:pt x="5" y="24"/>
                  </a:cubicBezTo>
                  <a:cubicBezTo>
                    <a:pt x="1" y="17"/>
                    <a:pt x="0" y="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698;p35"/>
            <p:cNvSpPr/>
            <p:nvPr/>
          </p:nvSpPr>
          <p:spPr>
            <a:xfrm>
              <a:off x="8334376" y="6161088"/>
              <a:ext cx="30163" cy="33338"/>
            </a:xfrm>
            <a:custGeom>
              <a:avLst/>
              <a:gdLst/>
              <a:ahLst/>
              <a:cxnLst/>
              <a:rect l="l" t="t" r="r" b="b"/>
              <a:pathLst>
                <a:path w="12" h="14" extrusionOk="0">
                  <a:moveTo>
                    <a:pt x="12" y="0"/>
                  </a:moveTo>
                  <a:cubicBezTo>
                    <a:pt x="10" y="6"/>
                    <a:pt x="6" y="11"/>
                    <a:pt x="0" y="14"/>
                  </a:cubicBezTo>
                  <a:cubicBezTo>
                    <a:pt x="2" y="7"/>
                    <a:pt x="6" y="3"/>
                    <a:pt x="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699;p35"/>
            <p:cNvSpPr/>
            <p:nvPr/>
          </p:nvSpPr>
          <p:spPr>
            <a:xfrm>
              <a:off x="8253413" y="6262688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0" y="11"/>
                  </a:moveTo>
                  <a:cubicBezTo>
                    <a:pt x="1" y="5"/>
                    <a:pt x="5" y="2"/>
                    <a:pt x="11" y="0"/>
                  </a:cubicBezTo>
                  <a:cubicBezTo>
                    <a:pt x="9" y="6"/>
                    <a:pt x="5" y="9"/>
                    <a:pt x="0" y="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700;p35"/>
            <p:cNvSpPr/>
            <p:nvPr/>
          </p:nvSpPr>
          <p:spPr>
            <a:xfrm>
              <a:off x="8807451" y="5691188"/>
              <a:ext cx="41275" cy="14288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0" y="3"/>
                  </a:moveTo>
                  <a:cubicBezTo>
                    <a:pt x="5" y="0"/>
                    <a:pt x="11" y="0"/>
                    <a:pt x="17" y="3"/>
                  </a:cubicBezTo>
                  <a:cubicBezTo>
                    <a:pt x="12" y="6"/>
                    <a:pt x="6" y="6"/>
                    <a:pt x="0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701;p35"/>
            <p:cNvSpPr/>
            <p:nvPr/>
          </p:nvSpPr>
          <p:spPr>
            <a:xfrm>
              <a:off x="8931276" y="5680075"/>
              <a:ext cx="47625" cy="15875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3"/>
                  </a:moveTo>
                  <a:cubicBezTo>
                    <a:pt x="6" y="0"/>
                    <a:pt x="13" y="0"/>
                    <a:pt x="19" y="2"/>
                  </a:cubicBezTo>
                  <a:cubicBezTo>
                    <a:pt x="13" y="5"/>
                    <a:pt x="6" y="6"/>
                    <a:pt x="0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702;p35"/>
            <p:cNvSpPr/>
            <p:nvPr/>
          </p:nvSpPr>
          <p:spPr>
            <a:xfrm>
              <a:off x="8605838" y="6248400"/>
              <a:ext cx="22225" cy="4127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9" y="0"/>
                  </a:moveTo>
                  <a:cubicBezTo>
                    <a:pt x="8" y="7"/>
                    <a:pt x="6" y="13"/>
                    <a:pt x="0" y="17"/>
                  </a:cubicBezTo>
                  <a:cubicBezTo>
                    <a:pt x="1" y="10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9390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830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g211bfeccb06_2_0"/>
          <p:cNvSpPr/>
          <p:nvPr/>
        </p:nvSpPr>
        <p:spPr>
          <a:xfrm>
            <a:off x="348065" y="345057"/>
            <a:ext cx="8448000" cy="44535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69;g211bfeccb06_2_0"/>
          <p:cNvSpPr/>
          <p:nvPr/>
        </p:nvSpPr>
        <p:spPr>
          <a:xfrm>
            <a:off x="348065" y="345057"/>
            <a:ext cx="8448000" cy="1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Стихотворения 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И. Цветаевой </a:t>
            </a:r>
            <a:b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«Бежит тропинка с бугорка</a:t>
            </a:r>
            <a:r>
              <a:rPr lang="ru-RU" sz="2037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», «</a:t>
            </a:r>
            <a:r>
              <a:rPr lang="ru-RU" sz="2037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 царства»</a:t>
            </a:r>
            <a:endParaRPr sz="203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0;g211bfeccb06_2_0"/>
          <p:cNvSpPr/>
          <p:nvPr/>
        </p:nvSpPr>
        <p:spPr>
          <a:xfrm>
            <a:off x="1427529" y="1827713"/>
            <a:ext cx="5827800" cy="2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b="0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83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 И. Цветаевой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83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 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стихотворение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  <a:b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Сравнивать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лирические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Наши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царства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 и «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Бежит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тропинка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783" b="0" i="0" u="none" strike="noStrike" cap="none" dirty="0" err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бугорка</a:t>
            </a:r>
            <a:r>
              <a:rPr lang="en-US" sz="1783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…»</a:t>
            </a:r>
            <a:endParaRPr sz="178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1;g211bfeccb06_2_0"/>
          <p:cNvSpPr/>
          <p:nvPr/>
        </p:nvSpPr>
        <p:spPr>
          <a:xfrm>
            <a:off x="585275" y="1881637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72;g211bfeccb06_2_0"/>
          <p:cNvSpPr/>
          <p:nvPr/>
        </p:nvSpPr>
        <p:spPr>
          <a:xfrm>
            <a:off x="606839" y="1773781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3;g211bfeccb06_2_0"/>
          <p:cNvSpPr/>
          <p:nvPr/>
        </p:nvSpPr>
        <p:spPr>
          <a:xfrm>
            <a:off x="585275" y="2755061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74;g211bfeccb06_2_0"/>
          <p:cNvSpPr/>
          <p:nvPr/>
        </p:nvSpPr>
        <p:spPr>
          <a:xfrm>
            <a:off x="598421" y="3317850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75;g211bfeccb06_2_0"/>
          <p:cNvSpPr/>
          <p:nvPr/>
        </p:nvSpPr>
        <p:spPr>
          <a:xfrm>
            <a:off x="585275" y="3256472"/>
            <a:ext cx="3612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76;g211bfeccb06_2_0"/>
          <p:cNvSpPr/>
          <p:nvPr/>
        </p:nvSpPr>
        <p:spPr>
          <a:xfrm>
            <a:off x="598421" y="3856584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72;g211bfeccb06_2_0"/>
          <p:cNvSpPr/>
          <p:nvPr/>
        </p:nvSpPr>
        <p:spPr>
          <a:xfrm>
            <a:off x="602628" y="2355999"/>
            <a:ext cx="253500" cy="2535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731;p36"/>
          <p:cNvGrpSpPr/>
          <p:nvPr/>
        </p:nvGrpSpPr>
        <p:grpSpPr>
          <a:xfrm rot="3468147">
            <a:off x="7522459" y="2180080"/>
            <a:ext cx="1006475" cy="858837"/>
            <a:chOff x="8510588" y="1219200"/>
            <a:chExt cx="1006475" cy="858837"/>
          </a:xfrm>
        </p:grpSpPr>
        <p:sp>
          <p:nvSpPr>
            <p:cNvPr id="13" name="Google Shape;732;p36"/>
            <p:cNvSpPr/>
            <p:nvPr/>
          </p:nvSpPr>
          <p:spPr>
            <a:xfrm>
              <a:off x="8510588" y="1450975"/>
              <a:ext cx="85725" cy="271462"/>
            </a:xfrm>
            <a:custGeom>
              <a:avLst/>
              <a:gdLst/>
              <a:ahLst/>
              <a:cxnLst/>
              <a:rect l="l" t="t" r="r" b="b"/>
              <a:pathLst>
                <a:path w="35" h="111" extrusionOk="0">
                  <a:moveTo>
                    <a:pt x="12" y="111"/>
                  </a:moveTo>
                  <a:cubicBezTo>
                    <a:pt x="0" y="92"/>
                    <a:pt x="9" y="72"/>
                    <a:pt x="19" y="54"/>
                  </a:cubicBezTo>
                  <a:cubicBezTo>
                    <a:pt x="24" y="44"/>
                    <a:pt x="29" y="33"/>
                    <a:pt x="28" y="23"/>
                  </a:cubicBezTo>
                  <a:cubicBezTo>
                    <a:pt x="28" y="16"/>
                    <a:pt x="24" y="11"/>
                    <a:pt x="20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9" y="8"/>
                    <a:pt x="33" y="14"/>
                    <a:pt x="34" y="22"/>
                  </a:cubicBezTo>
                  <a:cubicBezTo>
                    <a:pt x="35" y="34"/>
                    <a:pt x="29" y="47"/>
                    <a:pt x="24" y="56"/>
                  </a:cubicBezTo>
                  <a:cubicBezTo>
                    <a:pt x="14" y="73"/>
                    <a:pt x="7" y="92"/>
                    <a:pt x="17" y="108"/>
                  </a:cubicBezTo>
                  <a:lnTo>
                    <a:pt x="12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33;p36"/>
            <p:cNvSpPr/>
            <p:nvPr/>
          </p:nvSpPr>
          <p:spPr>
            <a:xfrm>
              <a:off x="8518526" y="1662113"/>
              <a:ext cx="100013" cy="184150"/>
            </a:xfrm>
            <a:custGeom>
              <a:avLst/>
              <a:gdLst/>
              <a:ahLst/>
              <a:cxnLst/>
              <a:rect l="l" t="t" r="r" b="b"/>
              <a:pathLst>
                <a:path w="41" h="75" extrusionOk="0">
                  <a:moveTo>
                    <a:pt x="5" y="0"/>
                  </a:moveTo>
                  <a:cubicBezTo>
                    <a:pt x="0" y="3"/>
                    <a:pt x="1" y="10"/>
                    <a:pt x="1" y="15"/>
                  </a:cubicBezTo>
                  <a:cubicBezTo>
                    <a:pt x="1" y="27"/>
                    <a:pt x="0" y="38"/>
                    <a:pt x="3" y="49"/>
                  </a:cubicBezTo>
                  <a:cubicBezTo>
                    <a:pt x="7" y="59"/>
                    <a:pt x="21" y="75"/>
                    <a:pt x="30" y="64"/>
                  </a:cubicBezTo>
                  <a:cubicBezTo>
                    <a:pt x="23" y="61"/>
                    <a:pt x="16" y="53"/>
                    <a:pt x="15" y="46"/>
                  </a:cubicBezTo>
                  <a:cubicBezTo>
                    <a:pt x="17" y="49"/>
                    <a:pt x="26" y="61"/>
                    <a:pt x="30" y="61"/>
                  </a:cubicBezTo>
                  <a:cubicBezTo>
                    <a:pt x="33" y="60"/>
                    <a:pt x="36" y="55"/>
                    <a:pt x="37" y="52"/>
                  </a:cubicBezTo>
                  <a:cubicBezTo>
                    <a:pt x="33" y="49"/>
                    <a:pt x="29" y="48"/>
                    <a:pt x="25" y="45"/>
                  </a:cubicBezTo>
                  <a:cubicBezTo>
                    <a:pt x="19" y="40"/>
                    <a:pt x="21" y="39"/>
                    <a:pt x="20" y="33"/>
                  </a:cubicBezTo>
                  <a:cubicBezTo>
                    <a:pt x="21" y="39"/>
                    <a:pt x="33" y="48"/>
                    <a:pt x="39" y="47"/>
                  </a:cubicBezTo>
                  <a:cubicBezTo>
                    <a:pt x="39" y="46"/>
                    <a:pt x="41" y="47"/>
                    <a:pt x="39" y="46"/>
                  </a:cubicBezTo>
                  <a:cubicBezTo>
                    <a:pt x="37" y="45"/>
                    <a:pt x="30" y="41"/>
                    <a:pt x="29" y="40"/>
                  </a:cubicBezTo>
                  <a:cubicBezTo>
                    <a:pt x="25" y="36"/>
                    <a:pt x="20" y="33"/>
                    <a:pt x="18" y="29"/>
                  </a:cubicBezTo>
                  <a:cubicBezTo>
                    <a:pt x="12" y="22"/>
                    <a:pt x="12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34;p36"/>
            <p:cNvSpPr/>
            <p:nvPr/>
          </p:nvSpPr>
          <p:spPr>
            <a:xfrm>
              <a:off x="8547101" y="1241425"/>
              <a:ext cx="400050" cy="219075"/>
            </a:xfrm>
            <a:custGeom>
              <a:avLst/>
              <a:gdLst/>
              <a:ahLst/>
              <a:cxnLst/>
              <a:rect l="l" t="t" r="r" b="b"/>
              <a:pathLst>
                <a:path w="163" h="90" extrusionOk="0">
                  <a:moveTo>
                    <a:pt x="0" y="86"/>
                  </a:moveTo>
                  <a:cubicBezTo>
                    <a:pt x="13" y="73"/>
                    <a:pt x="30" y="53"/>
                    <a:pt x="42" y="43"/>
                  </a:cubicBezTo>
                  <a:cubicBezTo>
                    <a:pt x="50" y="35"/>
                    <a:pt x="58" y="25"/>
                    <a:pt x="66" y="17"/>
                  </a:cubicBezTo>
                  <a:cubicBezTo>
                    <a:pt x="68" y="15"/>
                    <a:pt x="69" y="13"/>
                    <a:pt x="72" y="12"/>
                  </a:cubicBezTo>
                  <a:cubicBezTo>
                    <a:pt x="76" y="10"/>
                    <a:pt x="82" y="11"/>
                    <a:pt x="87" y="10"/>
                  </a:cubicBezTo>
                  <a:cubicBezTo>
                    <a:pt x="98" y="8"/>
                    <a:pt x="110" y="7"/>
                    <a:pt x="121" y="5"/>
                  </a:cubicBezTo>
                  <a:cubicBezTo>
                    <a:pt x="134" y="3"/>
                    <a:pt x="150" y="1"/>
                    <a:pt x="163" y="0"/>
                  </a:cubicBezTo>
                  <a:cubicBezTo>
                    <a:pt x="161" y="5"/>
                    <a:pt x="152" y="9"/>
                    <a:pt x="148" y="12"/>
                  </a:cubicBezTo>
                  <a:cubicBezTo>
                    <a:pt x="139" y="21"/>
                    <a:pt x="130" y="30"/>
                    <a:pt x="120" y="39"/>
                  </a:cubicBezTo>
                  <a:cubicBezTo>
                    <a:pt x="109" y="48"/>
                    <a:pt x="100" y="59"/>
                    <a:pt x="90" y="70"/>
                  </a:cubicBezTo>
                  <a:cubicBezTo>
                    <a:pt x="87" y="72"/>
                    <a:pt x="84" y="76"/>
                    <a:pt x="81" y="77"/>
                  </a:cubicBezTo>
                  <a:cubicBezTo>
                    <a:pt x="76" y="80"/>
                    <a:pt x="68" y="79"/>
                    <a:pt x="63" y="79"/>
                  </a:cubicBezTo>
                  <a:cubicBezTo>
                    <a:pt x="52" y="80"/>
                    <a:pt x="41" y="81"/>
                    <a:pt x="30" y="82"/>
                  </a:cubicBezTo>
                  <a:cubicBezTo>
                    <a:pt x="20" y="83"/>
                    <a:pt x="4" y="90"/>
                    <a:pt x="0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35;p36"/>
            <p:cNvSpPr/>
            <p:nvPr/>
          </p:nvSpPr>
          <p:spPr>
            <a:xfrm>
              <a:off x="8551863" y="1246188"/>
              <a:ext cx="388937" cy="217488"/>
            </a:xfrm>
            <a:custGeom>
              <a:avLst/>
              <a:gdLst/>
              <a:ahLst/>
              <a:cxnLst/>
              <a:rect l="l" t="t" r="r" b="b"/>
              <a:pathLst>
                <a:path w="159" h="89" extrusionOk="0">
                  <a:moveTo>
                    <a:pt x="0" y="85"/>
                  </a:moveTo>
                  <a:cubicBezTo>
                    <a:pt x="14" y="72"/>
                    <a:pt x="29" y="55"/>
                    <a:pt x="41" y="45"/>
                  </a:cubicBezTo>
                  <a:cubicBezTo>
                    <a:pt x="49" y="37"/>
                    <a:pt x="55" y="27"/>
                    <a:pt x="63" y="19"/>
                  </a:cubicBezTo>
                  <a:cubicBezTo>
                    <a:pt x="65" y="17"/>
                    <a:pt x="68" y="14"/>
                    <a:pt x="70" y="13"/>
                  </a:cubicBezTo>
                  <a:cubicBezTo>
                    <a:pt x="75" y="11"/>
                    <a:pt x="82" y="12"/>
                    <a:pt x="87" y="11"/>
                  </a:cubicBezTo>
                  <a:cubicBezTo>
                    <a:pt x="98" y="9"/>
                    <a:pt x="109" y="7"/>
                    <a:pt x="121" y="6"/>
                  </a:cubicBezTo>
                  <a:cubicBezTo>
                    <a:pt x="134" y="4"/>
                    <a:pt x="146" y="1"/>
                    <a:pt x="159" y="0"/>
                  </a:cubicBezTo>
                  <a:cubicBezTo>
                    <a:pt x="158" y="5"/>
                    <a:pt x="149" y="11"/>
                    <a:pt x="145" y="15"/>
                  </a:cubicBezTo>
                  <a:cubicBezTo>
                    <a:pt x="136" y="24"/>
                    <a:pt x="127" y="32"/>
                    <a:pt x="117" y="41"/>
                  </a:cubicBezTo>
                  <a:cubicBezTo>
                    <a:pt x="106" y="50"/>
                    <a:pt x="97" y="61"/>
                    <a:pt x="87" y="72"/>
                  </a:cubicBezTo>
                  <a:cubicBezTo>
                    <a:pt x="84" y="74"/>
                    <a:pt x="81" y="78"/>
                    <a:pt x="78" y="80"/>
                  </a:cubicBezTo>
                  <a:cubicBezTo>
                    <a:pt x="73" y="82"/>
                    <a:pt x="65" y="81"/>
                    <a:pt x="60" y="82"/>
                  </a:cubicBezTo>
                  <a:cubicBezTo>
                    <a:pt x="49" y="83"/>
                    <a:pt x="38" y="84"/>
                    <a:pt x="27" y="84"/>
                  </a:cubicBezTo>
                  <a:cubicBezTo>
                    <a:pt x="17" y="85"/>
                    <a:pt x="5" y="89"/>
                    <a:pt x="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36;p36"/>
            <p:cNvSpPr/>
            <p:nvPr/>
          </p:nvSpPr>
          <p:spPr>
            <a:xfrm>
              <a:off x="8705851" y="1306513"/>
              <a:ext cx="214313" cy="160337"/>
            </a:xfrm>
            <a:custGeom>
              <a:avLst/>
              <a:gdLst/>
              <a:ahLst/>
              <a:cxnLst/>
              <a:rect l="l" t="t" r="r" b="b"/>
              <a:pathLst>
                <a:path w="87" h="65" extrusionOk="0">
                  <a:moveTo>
                    <a:pt x="0" y="31"/>
                  </a:moveTo>
                  <a:cubicBezTo>
                    <a:pt x="2" y="18"/>
                    <a:pt x="24" y="7"/>
                    <a:pt x="35" y="3"/>
                  </a:cubicBezTo>
                  <a:cubicBezTo>
                    <a:pt x="45" y="0"/>
                    <a:pt x="54" y="7"/>
                    <a:pt x="62" y="9"/>
                  </a:cubicBezTo>
                  <a:cubicBezTo>
                    <a:pt x="70" y="12"/>
                    <a:pt x="79" y="14"/>
                    <a:pt x="87" y="17"/>
                  </a:cubicBezTo>
                  <a:cubicBezTo>
                    <a:pt x="83" y="25"/>
                    <a:pt x="74" y="32"/>
                    <a:pt x="67" y="38"/>
                  </a:cubicBezTo>
                  <a:cubicBezTo>
                    <a:pt x="61" y="43"/>
                    <a:pt x="55" y="50"/>
                    <a:pt x="48" y="55"/>
                  </a:cubicBezTo>
                  <a:cubicBezTo>
                    <a:pt x="45" y="58"/>
                    <a:pt x="40" y="65"/>
                    <a:pt x="36" y="65"/>
                  </a:cubicBezTo>
                  <a:cubicBezTo>
                    <a:pt x="33" y="64"/>
                    <a:pt x="27" y="58"/>
                    <a:pt x="24" y="56"/>
                  </a:cubicBezTo>
                  <a:cubicBezTo>
                    <a:pt x="19" y="53"/>
                    <a:pt x="15" y="49"/>
                    <a:pt x="11" y="45"/>
                  </a:cubicBezTo>
                  <a:cubicBezTo>
                    <a:pt x="6" y="41"/>
                    <a:pt x="1" y="37"/>
                    <a:pt x="0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37;p36"/>
            <p:cNvSpPr/>
            <p:nvPr/>
          </p:nvSpPr>
          <p:spPr>
            <a:xfrm>
              <a:off x="9042401" y="1219200"/>
              <a:ext cx="474663" cy="573088"/>
            </a:xfrm>
            <a:custGeom>
              <a:avLst/>
              <a:gdLst/>
              <a:ahLst/>
              <a:cxnLst/>
              <a:rect l="l" t="t" r="r" b="b"/>
              <a:pathLst>
                <a:path w="194" h="234" extrusionOk="0">
                  <a:moveTo>
                    <a:pt x="0" y="7"/>
                  </a:moveTo>
                  <a:cubicBezTo>
                    <a:pt x="0" y="7"/>
                    <a:pt x="5" y="0"/>
                    <a:pt x="9" y="3"/>
                  </a:cubicBezTo>
                  <a:cubicBezTo>
                    <a:pt x="22" y="13"/>
                    <a:pt x="173" y="161"/>
                    <a:pt x="191" y="193"/>
                  </a:cubicBezTo>
                  <a:cubicBezTo>
                    <a:pt x="194" y="199"/>
                    <a:pt x="174" y="232"/>
                    <a:pt x="168" y="233"/>
                  </a:cubicBezTo>
                  <a:cubicBezTo>
                    <a:pt x="165" y="234"/>
                    <a:pt x="105" y="128"/>
                    <a:pt x="103" y="126"/>
                  </a:cubicBezTo>
                  <a:cubicBezTo>
                    <a:pt x="98" y="123"/>
                    <a:pt x="93" y="117"/>
                    <a:pt x="89" y="113"/>
                  </a:cubicBezTo>
                  <a:cubicBezTo>
                    <a:pt x="80" y="104"/>
                    <a:pt x="70" y="95"/>
                    <a:pt x="60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9"/>
                    <a:pt x="22" y="51"/>
                    <a:pt x="16" y="43"/>
                  </a:cubicBezTo>
                  <a:cubicBezTo>
                    <a:pt x="12" y="39"/>
                    <a:pt x="9" y="37"/>
                    <a:pt x="7" y="32"/>
                  </a:cubicBezTo>
                  <a:cubicBezTo>
                    <a:pt x="5" y="29"/>
                    <a:pt x="2" y="24"/>
                    <a:pt x="2" y="2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38;p36"/>
            <p:cNvSpPr/>
            <p:nvPr/>
          </p:nvSpPr>
          <p:spPr>
            <a:xfrm>
              <a:off x="8750301" y="1231900"/>
              <a:ext cx="763587" cy="811212"/>
            </a:xfrm>
            <a:custGeom>
              <a:avLst/>
              <a:gdLst/>
              <a:ahLst/>
              <a:cxnLst/>
              <a:rect l="l" t="t" r="r" b="b"/>
              <a:pathLst>
                <a:path w="312" h="332" extrusionOk="0">
                  <a:moveTo>
                    <a:pt x="0" y="148"/>
                  </a:moveTo>
                  <a:cubicBezTo>
                    <a:pt x="34" y="97"/>
                    <a:pt x="106" y="16"/>
                    <a:pt x="121" y="0"/>
                  </a:cubicBezTo>
                  <a:cubicBezTo>
                    <a:pt x="134" y="8"/>
                    <a:pt x="312" y="185"/>
                    <a:pt x="309" y="196"/>
                  </a:cubicBezTo>
                  <a:cubicBezTo>
                    <a:pt x="304" y="216"/>
                    <a:pt x="202" y="331"/>
                    <a:pt x="187" y="332"/>
                  </a:cubicBezTo>
                  <a:cubicBezTo>
                    <a:pt x="187" y="332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39;p36"/>
            <p:cNvSpPr/>
            <p:nvPr/>
          </p:nvSpPr>
          <p:spPr>
            <a:xfrm>
              <a:off x="8953501" y="1258888"/>
              <a:ext cx="536575" cy="484188"/>
            </a:xfrm>
            <a:custGeom>
              <a:avLst/>
              <a:gdLst/>
              <a:ahLst/>
              <a:cxnLst/>
              <a:rect l="l" t="t" r="r" b="b"/>
              <a:pathLst>
                <a:path w="219" h="198" extrusionOk="0">
                  <a:moveTo>
                    <a:pt x="4" y="3"/>
                  </a:moveTo>
                  <a:cubicBezTo>
                    <a:pt x="15" y="4"/>
                    <a:pt x="26" y="0"/>
                    <a:pt x="37" y="0"/>
                  </a:cubicBezTo>
                  <a:cubicBezTo>
                    <a:pt x="39" y="0"/>
                    <a:pt x="43" y="0"/>
                    <a:pt x="45" y="1"/>
                  </a:cubicBezTo>
                  <a:cubicBezTo>
                    <a:pt x="48" y="2"/>
                    <a:pt x="219" y="169"/>
                    <a:pt x="214" y="174"/>
                  </a:cubicBezTo>
                  <a:cubicBezTo>
                    <a:pt x="210" y="178"/>
                    <a:pt x="187" y="192"/>
                    <a:pt x="182" y="194"/>
                  </a:cubicBezTo>
                  <a:cubicBezTo>
                    <a:pt x="176" y="198"/>
                    <a:pt x="178" y="185"/>
                    <a:pt x="172" y="187"/>
                  </a:cubicBezTo>
                  <a:cubicBezTo>
                    <a:pt x="170" y="187"/>
                    <a:pt x="165" y="190"/>
                    <a:pt x="163" y="188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59" y="181"/>
                    <a:pt x="156" y="177"/>
                    <a:pt x="153" y="172"/>
                  </a:cubicBezTo>
                  <a:cubicBezTo>
                    <a:pt x="139" y="152"/>
                    <a:pt x="122" y="133"/>
                    <a:pt x="105" y="115"/>
                  </a:cubicBezTo>
                  <a:cubicBezTo>
                    <a:pt x="79" y="87"/>
                    <a:pt x="53" y="59"/>
                    <a:pt x="24" y="34"/>
                  </a:cubicBezTo>
                  <a:cubicBezTo>
                    <a:pt x="14" y="27"/>
                    <a:pt x="8" y="18"/>
                    <a:pt x="0" y="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40;p36"/>
            <p:cNvSpPr/>
            <p:nvPr/>
          </p:nvSpPr>
          <p:spPr>
            <a:xfrm>
              <a:off x="8990013" y="1260475"/>
              <a:ext cx="433388" cy="461962"/>
            </a:xfrm>
            <a:custGeom>
              <a:avLst/>
              <a:gdLst/>
              <a:ahLst/>
              <a:cxnLst/>
              <a:rect l="l" t="t" r="r" b="b"/>
              <a:pathLst>
                <a:path w="177" h="189" extrusionOk="0">
                  <a:moveTo>
                    <a:pt x="176" y="189"/>
                  </a:moveTo>
                  <a:cubicBezTo>
                    <a:pt x="176" y="189"/>
                    <a:pt x="175" y="189"/>
                    <a:pt x="175" y="188"/>
                  </a:cubicBezTo>
                  <a:cubicBezTo>
                    <a:pt x="168" y="169"/>
                    <a:pt x="154" y="155"/>
                    <a:pt x="140" y="140"/>
                  </a:cubicBezTo>
                  <a:cubicBezTo>
                    <a:pt x="136" y="136"/>
                    <a:pt x="132" y="132"/>
                    <a:pt x="128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8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8" y="115"/>
                    <a:pt x="124" y="121"/>
                    <a:pt x="129" y="126"/>
                  </a:cubicBezTo>
                  <a:cubicBezTo>
                    <a:pt x="133" y="131"/>
                    <a:pt x="137" y="135"/>
                    <a:pt x="141" y="139"/>
                  </a:cubicBezTo>
                  <a:cubicBezTo>
                    <a:pt x="156" y="154"/>
                    <a:pt x="170" y="168"/>
                    <a:pt x="177" y="188"/>
                  </a:cubicBezTo>
                  <a:cubicBezTo>
                    <a:pt x="177" y="188"/>
                    <a:pt x="177" y="189"/>
                    <a:pt x="177" y="189"/>
                  </a:cubicBezTo>
                  <a:lnTo>
                    <a:pt x="176" y="1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41;p36"/>
            <p:cNvSpPr/>
            <p:nvPr/>
          </p:nvSpPr>
          <p:spPr>
            <a:xfrm>
              <a:off x="9015413" y="1263650"/>
              <a:ext cx="425450" cy="449263"/>
            </a:xfrm>
            <a:custGeom>
              <a:avLst/>
              <a:gdLst/>
              <a:ahLst/>
              <a:cxnLst/>
              <a:rect l="l" t="t" r="r" b="b"/>
              <a:pathLst>
                <a:path w="174" h="184" extrusionOk="0">
                  <a:moveTo>
                    <a:pt x="173" y="184"/>
                  </a:moveTo>
                  <a:cubicBezTo>
                    <a:pt x="172" y="184"/>
                    <a:pt x="172" y="184"/>
                    <a:pt x="172" y="184"/>
                  </a:cubicBezTo>
                  <a:cubicBezTo>
                    <a:pt x="165" y="164"/>
                    <a:pt x="153" y="154"/>
                    <a:pt x="141" y="141"/>
                  </a:cubicBezTo>
                  <a:cubicBezTo>
                    <a:pt x="136" y="137"/>
                    <a:pt x="132" y="133"/>
                    <a:pt x="127" y="128"/>
                  </a:cubicBezTo>
                  <a:cubicBezTo>
                    <a:pt x="122" y="122"/>
                    <a:pt x="116" y="117"/>
                    <a:pt x="110" y="112"/>
                  </a:cubicBezTo>
                  <a:cubicBezTo>
                    <a:pt x="107" y="109"/>
                    <a:pt x="103" y="105"/>
                    <a:pt x="99" y="102"/>
                  </a:cubicBezTo>
                  <a:cubicBezTo>
                    <a:pt x="92" y="95"/>
                    <a:pt x="85" y="89"/>
                    <a:pt x="79" y="82"/>
                  </a:cubicBezTo>
                  <a:cubicBezTo>
                    <a:pt x="72" y="75"/>
                    <a:pt x="66" y="68"/>
                    <a:pt x="59" y="62"/>
                  </a:cubicBezTo>
                  <a:cubicBezTo>
                    <a:pt x="49" y="53"/>
                    <a:pt x="36" y="40"/>
                    <a:pt x="23" y="28"/>
                  </a:cubicBezTo>
                  <a:cubicBezTo>
                    <a:pt x="22" y="26"/>
                    <a:pt x="20" y="24"/>
                    <a:pt x="17" y="22"/>
                  </a:cubicBezTo>
                  <a:cubicBezTo>
                    <a:pt x="10" y="16"/>
                    <a:pt x="2" y="8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4" y="7"/>
                    <a:pt x="12" y="15"/>
                    <a:pt x="19" y="21"/>
                  </a:cubicBezTo>
                  <a:cubicBezTo>
                    <a:pt x="21" y="23"/>
                    <a:pt x="23" y="25"/>
                    <a:pt x="25" y="26"/>
                  </a:cubicBezTo>
                  <a:cubicBezTo>
                    <a:pt x="37" y="39"/>
                    <a:pt x="50" y="51"/>
                    <a:pt x="60" y="61"/>
                  </a:cubicBezTo>
                  <a:cubicBezTo>
                    <a:pt x="67" y="67"/>
                    <a:pt x="74" y="74"/>
                    <a:pt x="80" y="81"/>
                  </a:cubicBezTo>
                  <a:cubicBezTo>
                    <a:pt x="87" y="87"/>
                    <a:pt x="93" y="94"/>
                    <a:pt x="100" y="100"/>
                  </a:cubicBezTo>
                  <a:cubicBezTo>
                    <a:pt x="104" y="104"/>
                    <a:pt x="108" y="107"/>
                    <a:pt x="112" y="110"/>
                  </a:cubicBezTo>
                  <a:cubicBezTo>
                    <a:pt x="117" y="116"/>
                    <a:pt x="124" y="121"/>
                    <a:pt x="129" y="126"/>
                  </a:cubicBezTo>
                  <a:cubicBezTo>
                    <a:pt x="133" y="131"/>
                    <a:pt x="138" y="135"/>
                    <a:pt x="142" y="140"/>
                  </a:cubicBezTo>
                  <a:cubicBezTo>
                    <a:pt x="155" y="152"/>
                    <a:pt x="166" y="163"/>
                    <a:pt x="173" y="183"/>
                  </a:cubicBezTo>
                  <a:cubicBezTo>
                    <a:pt x="174" y="183"/>
                    <a:pt x="173" y="184"/>
                    <a:pt x="173" y="1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42;p36"/>
            <p:cNvSpPr/>
            <p:nvPr/>
          </p:nvSpPr>
          <p:spPr>
            <a:xfrm>
              <a:off x="9048751" y="1258888"/>
              <a:ext cx="422275" cy="431800"/>
            </a:xfrm>
            <a:custGeom>
              <a:avLst/>
              <a:gdLst/>
              <a:ahLst/>
              <a:cxnLst/>
              <a:rect l="l" t="t" r="r" b="b"/>
              <a:pathLst>
                <a:path w="172" h="177" extrusionOk="0">
                  <a:moveTo>
                    <a:pt x="171" y="177"/>
                  </a:moveTo>
                  <a:cubicBezTo>
                    <a:pt x="170" y="177"/>
                    <a:pt x="170" y="177"/>
                    <a:pt x="170" y="177"/>
                  </a:cubicBezTo>
                  <a:cubicBezTo>
                    <a:pt x="163" y="158"/>
                    <a:pt x="152" y="148"/>
                    <a:pt x="139" y="136"/>
                  </a:cubicBezTo>
                  <a:cubicBezTo>
                    <a:pt x="134" y="131"/>
                    <a:pt x="129" y="126"/>
                    <a:pt x="124" y="121"/>
                  </a:cubicBezTo>
                  <a:cubicBezTo>
                    <a:pt x="119" y="115"/>
                    <a:pt x="113" y="110"/>
                    <a:pt x="107" y="105"/>
                  </a:cubicBezTo>
                  <a:cubicBezTo>
                    <a:pt x="103" y="102"/>
                    <a:pt x="99" y="99"/>
                    <a:pt x="96" y="95"/>
                  </a:cubicBezTo>
                  <a:cubicBezTo>
                    <a:pt x="89" y="89"/>
                    <a:pt x="82" y="82"/>
                    <a:pt x="75" y="75"/>
                  </a:cubicBezTo>
                  <a:cubicBezTo>
                    <a:pt x="69" y="69"/>
                    <a:pt x="62" y="62"/>
                    <a:pt x="55" y="55"/>
                  </a:cubicBezTo>
                  <a:cubicBezTo>
                    <a:pt x="46" y="46"/>
                    <a:pt x="33" y="34"/>
                    <a:pt x="20" y="21"/>
                  </a:cubicBezTo>
                  <a:cubicBezTo>
                    <a:pt x="13" y="14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5" y="13"/>
                    <a:pt x="21" y="20"/>
                  </a:cubicBezTo>
                  <a:cubicBezTo>
                    <a:pt x="34" y="32"/>
                    <a:pt x="47" y="45"/>
                    <a:pt x="57" y="54"/>
                  </a:cubicBezTo>
                  <a:cubicBezTo>
                    <a:pt x="64" y="60"/>
                    <a:pt x="70" y="67"/>
                    <a:pt x="77" y="74"/>
                  </a:cubicBezTo>
                  <a:cubicBezTo>
                    <a:pt x="83" y="80"/>
                    <a:pt x="90" y="87"/>
                    <a:pt x="97" y="94"/>
                  </a:cubicBezTo>
                  <a:cubicBezTo>
                    <a:pt x="101" y="97"/>
                    <a:pt x="104" y="101"/>
                    <a:pt x="108" y="104"/>
                  </a:cubicBezTo>
                  <a:cubicBezTo>
                    <a:pt x="114" y="109"/>
                    <a:pt x="120" y="114"/>
                    <a:pt x="126" y="120"/>
                  </a:cubicBezTo>
                  <a:cubicBezTo>
                    <a:pt x="131" y="125"/>
                    <a:pt x="135" y="130"/>
                    <a:pt x="140" y="134"/>
                  </a:cubicBezTo>
                  <a:cubicBezTo>
                    <a:pt x="153" y="147"/>
                    <a:pt x="164" y="157"/>
                    <a:pt x="171" y="176"/>
                  </a:cubicBezTo>
                  <a:cubicBezTo>
                    <a:pt x="172" y="176"/>
                    <a:pt x="171" y="177"/>
                    <a:pt x="171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43;p36"/>
            <p:cNvSpPr/>
            <p:nvPr/>
          </p:nvSpPr>
          <p:spPr>
            <a:xfrm>
              <a:off x="8939213" y="1252538"/>
              <a:ext cx="474663" cy="571500"/>
            </a:xfrm>
            <a:custGeom>
              <a:avLst/>
              <a:gdLst/>
              <a:ahLst/>
              <a:cxnLst/>
              <a:rect l="l" t="t" r="r" b="b"/>
              <a:pathLst>
                <a:path w="194" h="233" extrusionOk="0">
                  <a:moveTo>
                    <a:pt x="0" y="6"/>
                  </a:moveTo>
                  <a:cubicBezTo>
                    <a:pt x="0" y="6"/>
                    <a:pt x="5" y="0"/>
                    <a:pt x="9" y="3"/>
                  </a:cubicBezTo>
                  <a:cubicBezTo>
                    <a:pt x="22" y="12"/>
                    <a:pt x="173" y="161"/>
                    <a:pt x="190" y="192"/>
                  </a:cubicBezTo>
                  <a:cubicBezTo>
                    <a:pt x="194" y="198"/>
                    <a:pt x="173" y="232"/>
                    <a:pt x="167" y="233"/>
                  </a:cubicBezTo>
                  <a:cubicBezTo>
                    <a:pt x="165" y="233"/>
                    <a:pt x="105" y="127"/>
                    <a:pt x="103" y="126"/>
                  </a:cubicBezTo>
                  <a:cubicBezTo>
                    <a:pt x="98" y="122"/>
                    <a:pt x="93" y="117"/>
                    <a:pt x="88" y="112"/>
                  </a:cubicBezTo>
                  <a:cubicBezTo>
                    <a:pt x="79" y="103"/>
                    <a:pt x="69" y="94"/>
                    <a:pt x="59" y="86"/>
                  </a:cubicBezTo>
                  <a:cubicBezTo>
                    <a:pt x="51" y="79"/>
                    <a:pt x="42" y="72"/>
                    <a:pt x="34" y="65"/>
                  </a:cubicBezTo>
                  <a:cubicBezTo>
                    <a:pt x="26" y="58"/>
                    <a:pt x="21" y="50"/>
                    <a:pt x="15" y="43"/>
                  </a:cubicBezTo>
                  <a:cubicBezTo>
                    <a:pt x="12" y="39"/>
                    <a:pt x="8" y="36"/>
                    <a:pt x="6" y="32"/>
                  </a:cubicBezTo>
                  <a:cubicBezTo>
                    <a:pt x="4" y="28"/>
                    <a:pt x="2" y="23"/>
                    <a:pt x="2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44;p36"/>
            <p:cNvSpPr/>
            <p:nvPr/>
          </p:nvSpPr>
          <p:spPr>
            <a:xfrm>
              <a:off x="8647113" y="1263650"/>
              <a:ext cx="762000" cy="814387"/>
            </a:xfrm>
            <a:custGeom>
              <a:avLst/>
              <a:gdLst/>
              <a:ahLst/>
              <a:cxnLst/>
              <a:rect l="l" t="t" r="r" b="b"/>
              <a:pathLst>
                <a:path w="311" h="333" extrusionOk="0">
                  <a:moveTo>
                    <a:pt x="0" y="148"/>
                  </a:moveTo>
                  <a:cubicBezTo>
                    <a:pt x="33" y="97"/>
                    <a:pt x="106" y="16"/>
                    <a:pt x="120" y="0"/>
                  </a:cubicBezTo>
                  <a:cubicBezTo>
                    <a:pt x="134" y="9"/>
                    <a:pt x="311" y="185"/>
                    <a:pt x="309" y="196"/>
                  </a:cubicBezTo>
                  <a:cubicBezTo>
                    <a:pt x="304" y="216"/>
                    <a:pt x="201" y="331"/>
                    <a:pt x="186" y="333"/>
                  </a:cubicBezTo>
                  <a:cubicBezTo>
                    <a:pt x="186" y="333"/>
                    <a:pt x="16" y="164"/>
                    <a:pt x="0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45;p36"/>
            <p:cNvSpPr/>
            <p:nvPr/>
          </p:nvSpPr>
          <p:spPr>
            <a:xfrm>
              <a:off x="8947151" y="1431925"/>
              <a:ext cx="207962" cy="211138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3" y="86"/>
                  </a:moveTo>
                  <a:cubicBezTo>
                    <a:pt x="40" y="86"/>
                    <a:pt x="37" y="86"/>
                    <a:pt x="35" y="85"/>
                  </a:cubicBezTo>
                  <a:cubicBezTo>
                    <a:pt x="24" y="83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6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3"/>
                    <a:pt x="75" y="73"/>
                    <a:pt x="66" y="79"/>
                  </a:cubicBezTo>
                  <a:cubicBezTo>
                    <a:pt x="59" y="84"/>
                    <a:pt x="51" y="86"/>
                    <a:pt x="43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2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46;p36"/>
            <p:cNvSpPr/>
            <p:nvPr/>
          </p:nvSpPr>
          <p:spPr>
            <a:xfrm>
              <a:off x="8791576" y="1593850"/>
              <a:ext cx="207962" cy="209550"/>
            </a:xfrm>
            <a:custGeom>
              <a:avLst/>
              <a:gdLst/>
              <a:ahLst/>
              <a:cxnLst/>
              <a:rect l="l" t="t" r="r" b="b"/>
              <a:pathLst>
                <a:path w="85" h="86" extrusionOk="0">
                  <a:moveTo>
                    <a:pt x="42" y="86"/>
                  </a:moveTo>
                  <a:cubicBezTo>
                    <a:pt x="40" y="86"/>
                    <a:pt x="37" y="86"/>
                    <a:pt x="35" y="86"/>
                  </a:cubicBezTo>
                  <a:cubicBezTo>
                    <a:pt x="24" y="84"/>
                    <a:pt x="14" y="77"/>
                    <a:pt x="8" y="68"/>
                  </a:cubicBezTo>
                  <a:cubicBezTo>
                    <a:pt x="2" y="59"/>
                    <a:pt x="0" y="48"/>
                    <a:pt x="2" y="37"/>
                  </a:cubicBezTo>
                  <a:cubicBezTo>
                    <a:pt x="6" y="15"/>
                    <a:pt x="28" y="0"/>
                    <a:pt x="50" y="4"/>
                  </a:cubicBezTo>
                  <a:cubicBezTo>
                    <a:pt x="61" y="7"/>
                    <a:pt x="70" y="13"/>
                    <a:pt x="77" y="22"/>
                  </a:cubicBezTo>
                  <a:cubicBezTo>
                    <a:pt x="83" y="31"/>
                    <a:pt x="85" y="42"/>
                    <a:pt x="83" y="53"/>
                  </a:cubicBezTo>
                  <a:cubicBezTo>
                    <a:pt x="81" y="64"/>
                    <a:pt x="75" y="73"/>
                    <a:pt x="66" y="79"/>
                  </a:cubicBezTo>
                  <a:cubicBezTo>
                    <a:pt x="59" y="84"/>
                    <a:pt x="51" y="86"/>
                    <a:pt x="42" y="86"/>
                  </a:cubicBezTo>
                  <a:close/>
                  <a:moveTo>
                    <a:pt x="42" y="15"/>
                  </a:moveTo>
                  <a:cubicBezTo>
                    <a:pt x="28" y="15"/>
                    <a:pt x="16" y="25"/>
                    <a:pt x="13" y="39"/>
                  </a:cubicBezTo>
                  <a:cubicBezTo>
                    <a:pt x="11" y="47"/>
                    <a:pt x="13" y="55"/>
                    <a:pt x="18" y="62"/>
                  </a:cubicBezTo>
                  <a:cubicBezTo>
                    <a:pt x="22" y="68"/>
                    <a:pt x="29" y="73"/>
                    <a:pt x="37" y="74"/>
                  </a:cubicBezTo>
                  <a:cubicBezTo>
                    <a:pt x="45" y="76"/>
                    <a:pt x="53" y="74"/>
                    <a:pt x="59" y="70"/>
                  </a:cubicBezTo>
                  <a:cubicBezTo>
                    <a:pt x="66" y="65"/>
                    <a:pt x="70" y="58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43"/>
                    <a:pt x="72" y="35"/>
                    <a:pt x="67" y="28"/>
                  </a:cubicBezTo>
                  <a:cubicBezTo>
                    <a:pt x="63" y="22"/>
                    <a:pt x="56" y="17"/>
                    <a:pt x="48" y="16"/>
                  </a:cubicBezTo>
                  <a:cubicBezTo>
                    <a:pt x="46" y="15"/>
                    <a:pt x="44" y="15"/>
                    <a:pt x="42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7;p36"/>
            <p:cNvSpPr/>
            <p:nvPr/>
          </p:nvSpPr>
          <p:spPr>
            <a:xfrm>
              <a:off x="8926513" y="1576388"/>
              <a:ext cx="79375" cy="68263"/>
            </a:xfrm>
            <a:custGeom>
              <a:avLst/>
              <a:gdLst/>
              <a:ahLst/>
              <a:cxnLst/>
              <a:rect l="l" t="t" r="r" b="b"/>
              <a:pathLst>
                <a:path w="32" h="28" extrusionOk="0">
                  <a:moveTo>
                    <a:pt x="7" y="28"/>
                  </a:moveTo>
                  <a:cubicBezTo>
                    <a:pt x="5" y="28"/>
                    <a:pt x="3" y="26"/>
                    <a:pt x="2" y="24"/>
                  </a:cubicBezTo>
                  <a:cubicBezTo>
                    <a:pt x="0" y="17"/>
                    <a:pt x="1" y="10"/>
                    <a:pt x="6" y="6"/>
                  </a:cubicBezTo>
                  <a:cubicBezTo>
                    <a:pt x="11" y="1"/>
                    <a:pt x="19" y="0"/>
                    <a:pt x="27" y="4"/>
                  </a:cubicBezTo>
                  <a:cubicBezTo>
                    <a:pt x="30" y="5"/>
                    <a:pt x="32" y="8"/>
                    <a:pt x="30" y="11"/>
                  </a:cubicBezTo>
                  <a:cubicBezTo>
                    <a:pt x="29" y="14"/>
                    <a:pt x="26" y="15"/>
                    <a:pt x="23" y="14"/>
                  </a:cubicBezTo>
                  <a:cubicBezTo>
                    <a:pt x="19" y="13"/>
                    <a:pt x="16" y="13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4" y="23"/>
                    <a:pt x="12" y="26"/>
                    <a:pt x="9" y="27"/>
                  </a:cubicBezTo>
                  <a:cubicBezTo>
                    <a:pt x="8" y="28"/>
                    <a:pt x="8" y="28"/>
                    <a:pt x="7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48;p36"/>
            <p:cNvSpPr/>
            <p:nvPr/>
          </p:nvSpPr>
          <p:spPr>
            <a:xfrm>
              <a:off x="9026526" y="1522413"/>
              <a:ext cx="26988" cy="30163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49;p36"/>
            <p:cNvSpPr/>
            <p:nvPr/>
          </p:nvSpPr>
          <p:spPr>
            <a:xfrm>
              <a:off x="8872538" y="1681163"/>
              <a:ext cx="26988" cy="26988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7"/>
                  </a:moveTo>
                  <a:cubicBezTo>
                    <a:pt x="10" y="9"/>
                    <a:pt x="7" y="11"/>
                    <a:pt x="4" y="11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50;p36"/>
            <p:cNvSpPr/>
            <p:nvPr/>
          </p:nvSpPr>
          <p:spPr>
            <a:xfrm>
              <a:off x="9007476" y="1657350"/>
              <a:ext cx="46038" cy="492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6" y="17"/>
                    <a:pt x="10" y="17"/>
                    <a:pt x="13" y="14"/>
                  </a:cubicBezTo>
                  <a:cubicBezTo>
                    <a:pt x="15" y="12"/>
                    <a:pt x="15" y="8"/>
                    <a:pt x="14" y="3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9"/>
                    <a:pt x="18" y="14"/>
                    <a:pt x="15" y="17"/>
                  </a:cubicBezTo>
                  <a:cubicBezTo>
                    <a:pt x="14" y="19"/>
                    <a:pt x="11" y="20"/>
                    <a:pt x="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51;p36"/>
            <p:cNvSpPr/>
            <p:nvPr/>
          </p:nvSpPr>
          <p:spPr>
            <a:xfrm>
              <a:off x="8726488" y="1766888"/>
              <a:ext cx="279400" cy="217488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0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4" y="87"/>
                    <a:pt x="99" y="87"/>
                    <a:pt x="94" y="87"/>
                  </a:cubicBezTo>
                  <a:cubicBezTo>
                    <a:pt x="92" y="87"/>
                    <a:pt x="90" y="87"/>
                    <a:pt x="89" y="87"/>
                  </a:cubicBezTo>
                  <a:cubicBezTo>
                    <a:pt x="83" y="86"/>
                    <a:pt x="76" y="86"/>
                    <a:pt x="70" y="87"/>
                  </a:cubicBezTo>
                  <a:cubicBezTo>
                    <a:pt x="53" y="87"/>
                    <a:pt x="34" y="88"/>
                    <a:pt x="20" y="79"/>
                  </a:cubicBezTo>
                  <a:cubicBezTo>
                    <a:pt x="0" y="65"/>
                    <a:pt x="13" y="40"/>
                    <a:pt x="23" y="21"/>
                  </a:cubicBezTo>
                  <a:cubicBezTo>
                    <a:pt x="27" y="14"/>
                    <a:pt x="31" y="8"/>
                    <a:pt x="32" y="3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38" y="1"/>
                    <a:pt x="40" y="3"/>
                    <a:pt x="39" y="5"/>
                  </a:cubicBezTo>
                  <a:cubicBezTo>
                    <a:pt x="38" y="10"/>
                    <a:pt x="34" y="17"/>
                    <a:pt x="30" y="25"/>
                  </a:cubicBezTo>
                  <a:cubicBezTo>
                    <a:pt x="18" y="46"/>
                    <a:pt x="11" y="63"/>
                    <a:pt x="24" y="72"/>
                  </a:cubicBezTo>
                  <a:cubicBezTo>
                    <a:pt x="36" y="80"/>
                    <a:pt x="53" y="80"/>
                    <a:pt x="69" y="79"/>
                  </a:cubicBezTo>
                  <a:cubicBezTo>
                    <a:pt x="76" y="79"/>
                    <a:pt x="83" y="79"/>
                    <a:pt x="89" y="79"/>
                  </a:cubicBezTo>
                  <a:cubicBezTo>
                    <a:pt x="91" y="79"/>
                    <a:pt x="92" y="79"/>
                    <a:pt x="94" y="79"/>
                  </a:cubicBezTo>
                  <a:cubicBezTo>
                    <a:pt x="100" y="80"/>
                    <a:pt x="105" y="80"/>
                    <a:pt x="111" y="81"/>
                  </a:cubicBezTo>
                  <a:cubicBezTo>
                    <a:pt x="113" y="82"/>
                    <a:pt x="114" y="84"/>
                    <a:pt x="113" y="86"/>
                  </a:cubicBezTo>
                  <a:cubicBezTo>
                    <a:pt x="113" y="87"/>
                    <a:pt x="111" y="89"/>
                    <a:pt x="110" y="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52;p36"/>
            <p:cNvSpPr/>
            <p:nvPr/>
          </p:nvSpPr>
          <p:spPr>
            <a:xfrm>
              <a:off x="8943976" y="1952625"/>
              <a:ext cx="104775" cy="103187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27" y="39"/>
                  </a:moveTo>
                  <a:cubicBezTo>
                    <a:pt x="36" y="42"/>
                    <a:pt x="39" y="30"/>
                    <a:pt x="39" y="24"/>
                  </a:cubicBezTo>
                  <a:cubicBezTo>
                    <a:pt x="40" y="19"/>
                    <a:pt x="43" y="13"/>
                    <a:pt x="39" y="9"/>
                  </a:cubicBezTo>
                  <a:cubicBezTo>
                    <a:pt x="36" y="6"/>
                    <a:pt x="32" y="5"/>
                    <a:pt x="28" y="4"/>
                  </a:cubicBezTo>
                  <a:cubicBezTo>
                    <a:pt x="0" y="0"/>
                    <a:pt x="6" y="40"/>
                    <a:pt x="2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982" y="1724348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6839" y="2314126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275" y="3283864"/>
            <a:ext cx="340072" cy="2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5;g304087a866c_0_540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7307" y="3801808"/>
            <a:ext cx="340072" cy="279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9060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2571"/>
            <a:ext cx="9144000" cy="5268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93403"/>
      </p:ext>
    </p:extLst>
  </p:cSld>
  <p:clrMapOvr>
    <a:masterClrMapping/>
  </p:clrMapOvr>
</p:sld>
</file>

<file path=ppt/theme/theme1.xml><?xml version="1.0" encoding="utf-8"?>
<a:theme xmlns:a="http://schemas.openxmlformats.org/drawingml/2006/main" name="Elementary Activities to Celebrate Children's Book Day by Slidesgo">
  <a:themeElements>
    <a:clrScheme name="Simple Light">
      <a:dk1>
        <a:srgbClr val="5C5367"/>
      </a:dk1>
      <a:lt1>
        <a:srgbClr val="F0F3E8"/>
      </a:lt1>
      <a:dk2>
        <a:srgbClr val="A369A3"/>
      </a:dk2>
      <a:lt2>
        <a:srgbClr val="191919"/>
      </a:lt2>
      <a:accent1>
        <a:srgbClr val="F7E170"/>
      </a:accent1>
      <a:accent2>
        <a:srgbClr val="EEB64F"/>
      </a:accent2>
      <a:accent3>
        <a:srgbClr val="E97D7D"/>
      </a:accent3>
      <a:accent4>
        <a:srgbClr val="A2C4C9"/>
      </a:accent4>
      <a:accent5>
        <a:srgbClr val="87B8EB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391</Words>
  <Application>Microsoft Office PowerPoint</Application>
  <PresentationFormat>Экран (16:9)</PresentationFormat>
  <Paragraphs>96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Verdana</vt:lpstr>
      <vt:lpstr>Calibri</vt:lpstr>
      <vt:lpstr>Lilita One</vt:lpstr>
      <vt:lpstr>Arial</vt:lpstr>
      <vt:lpstr>Baloo 2</vt:lpstr>
      <vt:lpstr>Elementary Activities to Celebrate Children's Book Day by Slidesgo</vt:lpstr>
      <vt:lpstr>Стихотворения М. И. Цветаевой  «Бежит тропинка с бугорка»,  «Наши царства»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стихотворения — воспоминания о детстве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стихотворения — воспоминания о детстве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 Activities to Celebrate  Children's Book Day</dc:title>
  <dc:creator>Варвара Трофимова</dc:creator>
  <cp:lastModifiedBy>Варвара Трофимова</cp:lastModifiedBy>
  <cp:revision>6</cp:revision>
  <dcterms:modified xsi:type="dcterms:W3CDTF">2025-02-13T21:46:28Z</dcterms:modified>
</cp:coreProperties>
</file>